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307" r:id="rId5"/>
    <p:sldId id="288" r:id="rId6"/>
    <p:sldId id="267" r:id="rId7"/>
    <p:sldId id="264" r:id="rId8"/>
    <p:sldId id="268" r:id="rId9"/>
    <p:sldId id="292" r:id="rId10"/>
    <p:sldId id="291" r:id="rId11"/>
    <p:sldId id="304" r:id="rId12"/>
    <p:sldId id="297" r:id="rId13"/>
    <p:sldId id="298" r:id="rId14"/>
    <p:sldId id="279" r:id="rId15"/>
    <p:sldId id="310" r:id="rId16"/>
    <p:sldId id="312" r:id="rId17"/>
    <p:sldId id="313" r:id="rId18"/>
    <p:sldId id="314" r:id="rId19"/>
    <p:sldId id="315" r:id="rId20"/>
    <p:sldId id="316" r:id="rId21"/>
    <p:sldId id="317" r:id="rId22"/>
    <p:sldId id="299" r:id="rId23"/>
    <p:sldId id="271" r:id="rId24"/>
    <p:sldId id="300" r:id="rId25"/>
    <p:sldId id="280" r:id="rId26"/>
    <p:sldId id="262" r:id="rId27"/>
    <p:sldId id="302" r:id="rId28"/>
    <p:sldId id="306" r:id="rId29"/>
    <p:sldId id="281" r:id="rId30"/>
  </p:sldIdLst>
  <p:sldSz cx="12192000" cy="6858000"/>
  <p:notesSz cx="6858000" cy="9144000"/>
  <p:custDataLst>
    <p:tags r:id="rId3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94671"/>
  </p:normalViewPr>
  <p:slideViewPr>
    <p:cSldViewPr>
      <p:cViewPr varScale="1">
        <p:scale>
          <a:sx n="83" d="100"/>
          <a:sy n="83" d="100"/>
        </p:scale>
        <p:origin x="566" y="62"/>
      </p:cViewPr>
      <p:guideLst>
        <p:guide orient="horz" pos="2160"/>
        <p:guide pos="3840"/>
        <p:guide pos="7242"/>
        <p:guide pos="4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2017/7/21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119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47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12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60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31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75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43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676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06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4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4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623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8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508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69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966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00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7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20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3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13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1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0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8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9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3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2017/7/21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44471" y="434237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277360" y="6165691"/>
            <a:ext cx="3575536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你说的队</a:t>
            </a:r>
            <a:endParaRPr lang="zh-CN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12794" y="4390796"/>
            <a:ext cx="630466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安卓一班</a:t>
            </a:r>
            <a:endParaRPr lang="zh-CN" altLang="en-US" sz="2933" dirty="0">
              <a:solidFill>
                <a:schemeClr val="bg1"/>
              </a:solidFill>
              <a:latin typeface="Swis721 Lt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727931" y="2643640"/>
            <a:ext cx="8736139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spc="4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终期答辩</a:t>
            </a:r>
            <a:endParaRPr lang="zh-CN" altLang="en-US" sz="8800" b="1" spc="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 flipH="1">
            <a:off x="10941275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0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95" y="659589"/>
            <a:ext cx="1283211" cy="1283211"/>
          </a:xfrm>
          <a:prstGeom prst="rect">
            <a:avLst/>
          </a:prstGeom>
        </p:spPr>
      </p:pic>
      <p:pic>
        <p:nvPicPr>
          <p:cNvPr id="3" name="专题片大气豪迈型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46236" y="148478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24" grpId="0"/>
      <p:bldP spid="25" grpId="0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基本功能的实现</a:t>
            </a:r>
            <a:endParaRPr lang="zh-CN" altLang="en-US" dirty="0"/>
          </a:p>
        </p:txBody>
      </p: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文本框 9"/>
          <p:cNvSpPr txBox="1"/>
          <p:nvPr/>
        </p:nvSpPr>
        <p:spPr>
          <a:xfrm>
            <a:off x="5465375" y="3140968"/>
            <a:ext cx="1331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活动主要内容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33"/>
          <p:cNvGrpSpPr/>
          <p:nvPr/>
        </p:nvGrpSpPr>
        <p:grpSpPr>
          <a:xfrm>
            <a:off x="4825730" y="1971210"/>
            <a:ext cx="1194481" cy="994487"/>
            <a:chOff x="4825730" y="1971210"/>
            <a:chExt cx="1194481" cy="994487"/>
          </a:xfrm>
        </p:grpSpPr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4825730" y="1971210"/>
              <a:ext cx="1194481" cy="994487"/>
            </a:xfrm>
            <a:custGeom>
              <a:avLst/>
              <a:gdLst>
                <a:gd name="T0" fmla="*/ 2554 w 3148"/>
                <a:gd name="T1" fmla="*/ 63 h 2616"/>
                <a:gd name="T2" fmla="*/ 1061 w 3148"/>
                <a:gd name="T3" fmla="*/ 402 h 2616"/>
                <a:gd name="T4" fmla="*/ 13 w 3148"/>
                <a:gd name="T5" fmla="*/ 1530 h 2616"/>
                <a:gd name="T6" fmla="*/ 58 w 3148"/>
                <a:gd name="T7" fmla="*/ 1723 h 2616"/>
                <a:gd name="T8" fmla="*/ 2151 w 3148"/>
                <a:gd name="T9" fmla="*/ 2299 h 2616"/>
                <a:gd name="T10" fmla="*/ 2696 w 3148"/>
                <a:gd name="T11" fmla="*/ 187 h 2616"/>
                <a:gd name="T12" fmla="*/ 2554 w 3148"/>
                <a:gd name="T13" fmla="*/ 63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6">
                  <a:moveTo>
                    <a:pt x="2554" y="63"/>
                  </a:moveTo>
                  <a:cubicBezTo>
                    <a:pt x="2123" y="0"/>
                    <a:pt x="1677" y="47"/>
                    <a:pt x="1061" y="402"/>
                  </a:cubicBezTo>
                  <a:cubicBezTo>
                    <a:pt x="445" y="758"/>
                    <a:pt x="161" y="1119"/>
                    <a:pt x="13" y="1530"/>
                  </a:cubicBezTo>
                  <a:cubicBezTo>
                    <a:pt x="0" y="1566"/>
                    <a:pt x="30" y="1673"/>
                    <a:pt x="58" y="1723"/>
                  </a:cubicBezTo>
                  <a:cubicBezTo>
                    <a:pt x="464" y="2426"/>
                    <a:pt x="1602" y="2616"/>
                    <a:pt x="2151" y="2299"/>
                  </a:cubicBezTo>
                  <a:cubicBezTo>
                    <a:pt x="2700" y="1982"/>
                    <a:pt x="3148" y="862"/>
                    <a:pt x="2696" y="187"/>
                  </a:cubicBezTo>
                  <a:cubicBezTo>
                    <a:pt x="2661" y="134"/>
                    <a:pt x="2584" y="67"/>
                    <a:pt x="2554" y="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5350033" y="2191454"/>
              <a:ext cx="14587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1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0" name="组合 35"/>
          <p:cNvGrpSpPr/>
          <p:nvPr/>
        </p:nvGrpSpPr>
        <p:grpSpPr>
          <a:xfrm>
            <a:off x="6188801" y="1963281"/>
            <a:ext cx="1176676" cy="1001336"/>
            <a:chOff x="6188801" y="1963281"/>
            <a:chExt cx="1176676" cy="1001336"/>
          </a:xfrm>
        </p:grpSpPr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6188801" y="1963281"/>
              <a:ext cx="1176676" cy="1001336"/>
            </a:xfrm>
            <a:custGeom>
              <a:avLst/>
              <a:gdLst>
                <a:gd name="T0" fmla="*/ 3091 w 3103"/>
                <a:gd name="T1" fmla="*/ 1544 h 2630"/>
                <a:gd name="T2" fmla="*/ 2051 w 3103"/>
                <a:gd name="T3" fmla="*/ 421 h 2630"/>
                <a:gd name="T4" fmla="*/ 550 w 3103"/>
                <a:gd name="T5" fmla="*/ 77 h 2630"/>
                <a:gd name="T6" fmla="*/ 406 w 3103"/>
                <a:gd name="T7" fmla="*/ 212 h 2630"/>
                <a:gd name="T8" fmla="*/ 953 w 3103"/>
                <a:gd name="T9" fmla="*/ 2312 h 2630"/>
                <a:gd name="T10" fmla="*/ 3055 w 3103"/>
                <a:gd name="T11" fmla="*/ 1729 h 2630"/>
                <a:gd name="T12" fmla="*/ 3091 w 3103"/>
                <a:gd name="T13" fmla="*/ 1544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30">
                  <a:moveTo>
                    <a:pt x="3091" y="1544"/>
                  </a:moveTo>
                  <a:cubicBezTo>
                    <a:pt x="2930" y="1139"/>
                    <a:pt x="2667" y="777"/>
                    <a:pt x="2051" y="421"/>
                  </a:cubicBezTo>
                  <a:cubicBezTo>
                    <a:pt x="1434" y="65"/>
                    <a:pt x="980" y="0"/>
                    <a:pt x="550" y="77"/>
                  </a:cubicBezTo>
                  <a:cubicBezTo>
                    <a:pt x="512" y="83"/>
                    <a:pt x="434" y="163"/>
                    <a:pt x="406" y="212"/>
                  </a:cubicBezTo>
                  <a:cubicBezTo>
                    <a:pt x="0" y="915"/>
                    <a:pt x="404" y="1995"/>
                    <a:pt x="953" y="2312"/>
                  </a:cubicBezTo>
                  <a:cubicBezTo>
                    <a:pt x="1502" y="2630"/>
                    <a:pt x="2696" y="2457"/>
                    <a:pt x="3055" y="1729"/>
                  </a:cubicBezTo>
                  <a:cubicBezTo>
                    <a:pt x="3083" y="1672"/>
                    <a:pt x="3103" y="1572"/>
                    <a:pt x="3091" y="15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TextBox 20"/>
            <p:cNvSpPr txBox="1"/>
            <p:nvPr/>
          </p:nvSpPr>
          <p:spPr>
            <a:xfrm>
              <a:off x="6661723" y="2186950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2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3" name="组合 43"/>
          <p:cNvGrpSpPr/>
          <p:nvPr/>
        </p:nvGrpSpPr>
        <p:grpSpPr>
          <a:xfrm>
            <a:off x="6995253" y="3027708"/>
            <a:ext cx="828742" cy="1180783"/>
            <a:chOff x="6995253" y="3027708"/>
            <a:chExt cx="828742" cy="1180783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6995253" y="3027708"/>
              <a:ext cx="828742" cy="1180783"/>
            </a:xfrm>
            <a:custGeom>
              <a:avLst/>
              <a:gdLst>
                <a:gd name="T0" fmla="*/ 1734 w 2186"/>
                <a:gd name="T1" fmla="*/ 114 h 3106"/>
                <a:gd name="T2" fmla="*/ 2186 w 2186"/>
                <a:gd name="T3" fmla="*/ 1577 h 3106"/>
                <a:gd name="T4" fmla="*/ 1734 w 2186"/>
                <a:gd name="T5" fmla="*/ 3048 h 3106"/>
                <a:gd name="T6" fmla="*/ 1545 w 2186"/>
                <a:gd name="T7" fmla="*/ 3106 h 3106"/>
                <a:gd name="T8" fmla="*/ 0 w 2186"/>
                <a:gd name="T9" fmla="*/ 1581 h 3106"/>
                <a:gd name="T10" fmla="*/ 1556 w 2186"/>
                <a:gd name="T11" fmla="*/ 53 h 3106"/>
                <a:gd name="T12" fmla="*/ 1734 w 2186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6" h="3106">
                  <a:moveTo>
                    <a:pt x="1734" y="114"/>
                  </a:moveTo>
                  <a:cubicBezTo>
                    <a:pt x="2004" y="456"/>
                    <a:pt x="2186" y="865"/>
                    <a:pt x="2186" y="1577"/>
                  </a:cubicBezTo>
                  <a:cubicBezTo>
                    <a:pt x="2186" y="2288"/>
                    <a:pt x="2016" y="2715"/>
                    <a:pt x="1734" y="3048"/>
                  </a:cubicBezTo>
                  <a:cubicBezTo>
                    <a:pt x="1709" y="3078"/>
                    <a:pt x="1602" y="3106"/>
                    <a:pt x="1545" y="3106"/>
                  </a:cubicBezTo>
                  <a:cubicBezTo>
                    <a:pt x="733" y="3106"/>
                    <a:pt x="0" y="2215"/>
                    <a:pt x="0" y="1581"/>
                  </a:cubicBezTo>
                  <a:cubicBezTo>
                    <a:pt x="0" y="947"/>
                    <a:pt x="746" y="0"/>
                    <a:pt x="1556" y="53"/>
                  </a:cubicBezTo>
                  <a:cubicBezTo>
                    <a:pt x="1619" y="57"/>
                    <a:pt x="1715" y="90"/>
                    <a:pt x="1734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7398600" y="3341100"/>
              <a:ext cx="24686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3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6" name="组合 47"/>
          <p:cNvGrpSpPr/>
          <p:nvPr/>
        </p:nvGrpSpPr>
        <p:grpSpPr>
          <a:xfrm>
            <a:off x="6188801" y="4298178"/>
            <a:ext cx="1176676" cy="998599"/>
            <a:chOff x="6188801" y="4298178"/>
            <a:chExt cx="1176676" cy="998599"/>
          </a:xfrm>
        </p:grpSpPr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188801" y="4298178"/>
              <a:ext cx="1176676" cy="998599"/>
            </a:xfrm>
            <a:custGeom>
              <a:avLst/>
              <a:gdLst>
                <a:gd name="T0" fmla="*/ 3091 w 3103"/>
                <a:gd name="T1" fmla="*/ 1086 h 2629"/>
                <a:gd name="T2" fmla="*/ 2051 w 3103"/>
                <a:gd name="T3" fmla="*/ 2208 h 2629"/>
                <a:gd name="T4" fmla="*/ 550 w 3103"/>
                <a:gd name="T5" fmla="*/ 2553 h 2629"/>
                <a:gd name="T6" fmla="*/ 406 w 3103"/>
                <a:gd name="T7" fmla="*/ 2417 h 2629"/>
                <a:gd name="T8" fmla="*/ 953 w 3103"/>
                <a:gd name="T9" fmla="*/ 317 h 2629"/>
                <a:gd name="T10" fmla="*/ 3055 w 3103"/>
                <a:gd name="T11" fmla="*/ 900 h 2629"/>
                <a:gd name="T12" fmla="*/ 3091 w 3103"/>
                <a:gd name="T13" fmla="*/ 1086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29">
                  <a:moveTo>
                    <a:pt x="3091" y="1086"/>
                  </a:moveTo>
                  <a:cubicBezTo>
                    <a:pt x="2930" y="1490"/>
                    <a:pt x="2667" y="1853"/>
                    <a:pt x="2051" y="2208"/>
                  </a:cubicBezTo>
                  <a:cubicBezTo>
                    <a:pt x="1434" y="2564"/>
                    <a:pt x="980" y="2629"/>
                    <a:pt x="550" y="2553"/>
                  </a:cubicBezTo>
                  <a:cubicBezTo>
                    <a:pt x="512" y="2546"/>
                    <a:pt x="434" y="2467"/>
                    <a:pt x="406" y="2417"/>
                  </a:cubicBezTo>
                  <a:cubicBezTo>
                    <a:pt x="0" y="1714"/>
                    <a:pt x="404" y="634"/>
                    <a:pt x="953" y="317"/>
                  </a:cubicBezTo>
                  <a:cubicBezTo>
                    <a:pt x="1502" y="0"/>
                    <a:pt x="2696" y="172"/>
                    <a:pt x="3055" y="900"/>
                  </a:cubicBezTo>
                  <a:cubicBezTo>
                    <a:pt x="3083" y="957"/>
                    <a:pt x="3103" y="1057"/>
                    <a:pt x="3091" y="10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6674897" y="4515973"/>
              <a:ext cx="22762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4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9" name="组合 88"/>
          <p:cNvGrpSpPr/>
          <p:nvPr/>
        </p:nvGrpSpPr>
        <p:grpSpPr>
          <a:xfrm>
            <a:off x="4825730" y="4295729"/>
            <a:ext cx="1194481" cy="994487"/>
            <a:chOff x="4825730" y="4295729"/>
            <a:chExt cx="1194481" cy="994487"/>
          </a:xfrm>
        </p:grpSpPr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4825730" y="4295729"/>
              <a:ext cx="1194481" cy="994487"/>
            </a:xfrm>
            <a:custGeom>
              <a:avLst/>
              <a:gdLst>
                <a:gd name="T0" fmla="*/ 2554 w 3148"/>
                <a:gd name="T1" fmla="*/ 2553 h 2615"/>
                <a:gd name="T2" fmla="*/ 1061 w 3148"/>
                <a:gd name="T3" fmla="*/ 2213 h 2615"/>
                <a:gd name="T4" fmla="*/ 13 w 3148"/>
                <a:gd name="T5" fmla="*/ 1086 h 2615"/>
                <a:gd name="T6" fmla="*/ 58 w 3148"/>
                <a:gd name="T7" fmla="*/ 893 h 2615"/>
                <a:gd name="T8" fmla="*/ 2151 w 3148"/>
                <a:gd name="T9" fmla="*/ 317 h 2615"/>
                <a:gd name="T10" fmla="*/ 2696 w 3148"/>
                <a:gd name="T11" fmla="*/ 2429 h 2615"/>
                <a:gd name="T12" fmla="*/ 2554 w 3148"/>
                <a:gd name="T13" fmla="*/ 2553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5">
                  <a:moveTo>
                    <a:pt x="2554" y="2553"/>
                  </a:moveTo>
                  <a:cubicBezTo>
                    <a:pt x="2123" y="2615"/>
                    <a:pt x="1678" y="2569"/>
                    <a:pt x="1061" y="2213"/>
                  </a:cubicBezTo>
                  <a:cubicBezTo>
                    <a:pt x="445" y="1857"/>
                    <a:pt x="161" y="1496"/>
                    <a:pt x="13" y="1086"/>
                  </a:cubicBezTo>
                  <a:cubicBezTo>
                    <a:pt x="0" y="1049"/>
                    <a:pt x="30" y="942"/>
                    <a:pt x="58" y="893"/>
                  </a:cubicBezTo>
                  <a:cubicBezTo>
                    <a:pt x="464" y="190"/>
                    <a:pt x="1602" y="0"/>
                    <a:pt x="2151" y="317"/>
                  </a:cubicBezTo>
                  <a:cubicBezTo>
                    <a:pt x="2700" y="634"/>
                    <a:pt x="3148" y="1754"/>
                    <a:pt x="2696" y="2429"/>
                  </a:cubicBezTo>
                  <a:cubicBezTo>
                    <a:pt x="2661" y="2481"/>
                    <a:pt x="2584" y="2548"/>
                    <a:pt x="2554" y="25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5310697" y="4515973"/>
              <a:ext cx="24045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5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组合 89"/>
          <p:cNvGrpSpPr/>
          <p:nvPr/>
        </p:nvGrpSpPr>
        <p:grpSpPr>
          <a:xfrm>
            <a:off x="4368005" y="3027708"/>
            <a:ext cx="828742" cy="1180783"/>
            <a:chOff x="4368005" y="3027708"/>
            <a:chExt cx="828742" cy="1180783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4368005" y="3027708"/>
              <a:ext cx="828742" cy="1180783"/>
            </a:xfrm>
            <a:custGeom>
              <a:avLst/>
              <a:gdLst>
                <a:gd name="T0" fmla="*/ 452 w 2187"/>
                <a:gd name="T1" fmla="*/ 114 h 3106"/>
                <a:gd name="T2" fmla="*/ 0 w 2187"/>
                <a:gd name="T3" fmla="*/ 1577 h 3106"/>
                <a:gd name="T4" fmla="*/ 452 w 2187"/>
                <a:gd name="T5" fmla="*/ 3048 h 3106"/>
                <a:gd name="T6" fmla="*/ 642 w 2187"/>
                <a:gd name="T7" fmla="*/ 3106 h 3106"/>
                <a:gd name="T8" fmla="*/ 2187 w 2187"/>
                <a:gd name="T9" fmla="*/ 1581 h 3106"/>
                <a:gd name="T10" fmla="*/ 631 w 2187"/>
                <a:gd name="T11" fmla="*/ 53 h 3106"/>
                <a:gd name="T12" fmla="*/ 452 w 2187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7" h="3106">
                  <a:moveTo>
                    <a:pt x="452" y="114"/>
                  </a:moveTo>
                  <a:cubicBezTo>
                    <a:pt x="183" y="456"/>
                    <a:pt x="0" y="865"/>
                    <a:pt x="0" y="1577"/>
                  </a:cubicBezTo>
                  <a:cubicBezTo>
                    <a:pt x="0" y="2288"/>
                    <a:pt x="171" y="2715"/>
                    <a:pt x="452" y="3048"/>
                  </a:cubicBezTo>
                  <a:cubicBezTo>
                    <a:pt x="477" y="3078"/>
                    <a:pt x="584" y="3106"/>
                    <a:pt x="642" y="3106"/>
                  </a:cubicBezTo>
                  <a:cubicBezTo>
                    <a:pt x="1454" y="3106"/>
                    <a:pt x="2187" y="2215"/>
                    <a:pt x="2187" y="1581"/>
                  </a:cubicBezTo>
                  <a:cubicBezTo>
                    <a:pt x="2187" y="947"/>
                    <a:pt x="1441" y="0"/>
                    <a:pt x="631" y="53"/>
                  </a:cubicBezTo>
                  <a:cubicBezTo>
                    <a:pt x="568" y="57"/>
                    <a:pt x="471" y="90"/>
                    <a:pt x="452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TextBox 20"/>
            <p:cNvSpPr txBox="1"/>
            <p:nvPr/>
          </p:nvSpPr>
          <p:spPr>
            <a:xfrm>
              <a:off x="4658944" y="3341100"/>
              <a:ext cx="2468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6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47" name="TextBox 19"/>
          <p:cNvSpPr txBox="1"/>
          <p:nvPr/>
        </p:nvSpPr>
        <p:spPr>
          <a:xfrm>
            <a:off x="1556322" y="1771850"/>
            <a:ext cx="32260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展示、推荐以及附近的活动、活动详情及评论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9"/>
          <p:cNvSpPr txBox="1"/>
          <p:nvPr/>
        </p:nvSpPr>
        <p:spPr>
          <a:xfrm>
            <a:off x="7522031" y="1753270"/>
            <a:ext cx="35161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活动和好友的搜索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19"/>
          <p:cNvSpPr txBox="1"/>
          <p:nvPr/>
        </p:nvSpPr>
        <p:spPr>
          <a:xfrm>
            <a:off x="8161172" y="3278607"/>
            <a:ext cx="24713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好友聊天、群聊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19"/>
          <p:cNvSpPr txBox="1"/>
          <p:nvPr/>
        </p:nvSpPr>
        <p:spPr>
          <a:xfrm>
            <a:off x="2639616" y="5069971"/>
            <a:ext cx="2164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用户个人信息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19"/>
          <p:cNvSpPr txBox="1"/>
          <p:nvPr/>
        </p:nvSpPr>
        <p:spPr>
          <a:xfrm>
            <a:off x="730585" y="3351117"/>
            <a:ext cx="39283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设置与通用的功能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7560386" y="4885305"/>
            <a:ext cx="262332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创建、加入、收藏、举报活动并展示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67625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7" grpId="0"/>
      <p:bldP spid="48" grpId="0"/>
      <p:bldP spid="49" grpId="0"/>
      <p:bldP spid="51" grpId="0"/>
      <p:bldP spid="52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华为云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9" y="1124744"/>
            <a:ext cx="8200336" cy="522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910370"/>
            <a:ext cx="9174084" cy="55172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5" y="1556792"/>
            <a:ext cx="11643594" cy="40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643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9"/>
          <p:cNvSpPr txBox="1"/>
          <p:nvPr/>
        </p:nvSpPr>
        <p:spPr>
          <a:xfrm>
            <a:off x="5112034" y="3059668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4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4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项目演示</a:t>
            </a:r>
          </a:p>
        </p:txBody>
      </p:sp>
      <p:sp>
        <p:nvSpPr>
          <p:cNvPr id="34" name="TextBox 20"/>
          <p:cNvSpPr txBox="1"/>
          <p:nvPr/>
        </p:nvSpPr>
        <p:spPr>
          <a:xfrm>
            <a:off x="3561713" y="2751892"/>
            <a:ext cx="1025922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五边形 37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0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8" name="任意多边形 47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8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5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项目创新点</a:t>
            </a:r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699698" y="1243484"/>
            <a:ext cx="2523948" cy="5137844"/>
            <a:chOff x="699698" y="1340769"/>
            <a:chExt cx="2523948" cy="5137844"/>
          </a:xfrm>
        </p:grpSpPr>
        <p:sp>
          <p:nvSpPr>
            <p:cNvPr id="71" name="任意多边形 70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TextBox 29"/>
          <p:cNvSpPr txBox="1"/>
          <p:nvPr/>
        </p:nvSpPr>
        <p:spPr>
          <a:xfrm>
            <a:off x="1091393" y="3364879"/>
            <a:ext cx="1686244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我们对用户注册时的密码进行了加密，即使在后台也无法看见用户的密码，使得用户账户更加安全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849125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用户密码加密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20"/>
          <p:cNvSpPr txBox="1"/>
          <p:nvPr/>
        </p:nvSpPr>
        <p:spPr>
          <a:xfrm>
            <a:off x="1746869" y="1608429"/>
            <a:ext cx="42960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40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3456295" y="1243484"/>
            <a:ext cx="2523948" cy="5137844"/>
            <a:chOff x="699698" y="1340769"/>
            <a:chExt cx="2523948" cy="513784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9" name="任意多边形 78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29"/>
          <p:cNvSpPr txBox="1"/>
          <p:nvPr/>
        </p:nvSpPr>
        <p:spPr>
          <a:xfrm>
            <a:off x="3875147" y="3364879"/>
            <a:ext cx="1686244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在点击加入活动时，就会自动加入本活动的群聊，方便用户了解活动的最新讯息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30"/>
          <p:cNvSpPr txBox="1"/>
          <p:nvPr/>
        </p:nvSpPr>
        <p:spPr>
          <a:xfrm>
            <a:off x="3610184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进入群聊方便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0"/>
          <p:cNvSpPr txBox="1"/>
          <p:nvPr/>
        </p:nvSpPr>
        <p:spPr>
          <a:xfrm>
            <a:off x="4506673" y="1608429"/>
            <a:ext cx="4231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6212892" y="1243484"/>
            <a:ext cx="2523948" cy="5137844"/>
            <a:chOff x="699698" y="1340769"/>
            <a:chExt cx="2523948" cy="5137844"/>
          </a:xfrm>
        </p:grpSpPr>
        <p:sp>
          <p:nvSpPr>
            <p:cNvPr id="86" name="任意多边形 85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TextBox 29"/>
          <p:cNvSpPr txBox="1"/>
          <p:nvPr/>
        </p:nvSpPr>
        <p:spPr>
          <a:xfrm>
            <a:off x="6628034" y="3364879"/>
            <a:ext cx="1686244" cy="1795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我们的用户可以创建活动，可以加入活动，可以关注收藏活动，可以举报活动，可以随时删除、退出、取关、取消举报活动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6385766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活动内容齐全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8969490" y="1243484"/>
            <a:ext cx="2523948" cy="5137844"/>
            <a:chOff x="699698" y="1340769"/>
            <a:chExt cx="2523948" cy="513784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2" name="任意多边形 91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TextBox 29"/>
          <p:cNvSpPr txBox="1"/>
          <p:nvPr/>
        </p:nvSpPr>
        <p:spPr>
          <a:xfrm>
            <a:off x="9361185" y="3364879"/>
            <a:ext cx="1686244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在进入活动时，用户可以查看活动成员，点击添加键即可添加好友，再一点击即可删除好友，十分方便快捷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Box 30"/>
          <p:cNvSpPr txBox="1"/>
          <p:nvPr/>
        </p:nvSpPr>
        <p:spPr>
          <a:xfrm>
            <a:off x="9118917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添加好友快捷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Box 20"/>
          <p:cNvSpPr txBox="1"/>
          <p:nvPr/>
        </p:nvSpPr>
        <p:spPr>
          <a:xfrm>
            <a:off x="10015405" y="1608429"/>
            <a:ext cx="4231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97" name="TextBox 20"/>
          <p:cNvSpPr txBox="1"/>
          <p:nvPr/>
        </p:nvSpPr>
        <p:spPr>
          <a:xfrm>
            <a:off x="7251544" y="1608429"/>
            <a:ext cx="43922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96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2" grpId="0"/>
      <p:bldP spid="81" grpId="0"/>
      <p:bldP spid="82" grpId="0"/>
      <p:bldP spid="84" grpId="0"/>
      <p:bldP spid="88" grpId="0"/>
      <p:bldP spid="89" grpId="0"/>
      <p:bldP spid="94" grpId="0"/>
      <p:bldP spid="95" grpId="0"/>
      <p:bldP spid="96" grpId="0"/>
      <p:bldP spid="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1026" name="图片 31" descr="Screenshot_2017-07-20-15-57-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8" b="5693"/>
          <a:stretch>
            <a:fillRect/>
          </a:stretch>
        </p:blipFill>
        <p:spPr bwMode="auto">
          <a:xfrm>
            <a:off x="4479320" y="1424787"/>
            <a:ext cx="2724405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32" descr="Screenshot_2017-07-20-15-57-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" b="5701"/>
          <a:stretch>
            <a:fillRect/>
          </a:stretch>
        </p:blipFill>
        <p:spPr bwMode="auto">
          <a:xfrm>
            <a:off x="771807" y="1405744"/>
            <a:ext cx="2727325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34" descr="Screenshot_2017-07-20-15-57-3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" b="6067"/>
          <a:stretch>
            <a:fillRect/>
          </a:stretch>
        </p:blipFill>
        <p:spPr bwMode="auto">
          <a:xfrm>
            <a:off x="8184232" y="1405744"/>
            <a:ext cx="2736304" cy="437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2051" name="图片 36" descr="Screenshot_2017-07-20-15-56-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" b="5568"/>
          <a:stretch>
            <a:fillRect/>
          </a:stretch>
        </p:blipFill>
        <p:spPr bwMode="auto">
          <a:xfrm>
            <a:off x="876867" y="1340768"/>
            <a:ext cx="29813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47" descr="Screenshot_2017-07-21-10-07-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" b="5858"/>
          <a:stretch>
            <a:fillRect/>
          </a:stretch>
        </p:blipFill>
        <p:spPr bwMode="auto">
          <a:xfrm>
            <a:off x="4727848" y="1331306"/>
            <a:ext cx="3008511" cy="48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50" descr="Screenshot_2017-07-20-15-58-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" b="6091"/>
          <a:stretch>
            <a:fillRect/>
          </a:stretch>
        </p:blipFill>
        <p:spPr bwMode="auto">
          <a:xfrm>
            <a:off x="8606015" y="1317222"/>
            <a:ext cx="3024336" cy="483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4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4098" name="图片 49" descr="Screenshot_2017-07-20-15-58-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" b="6039"/>
          <a:stretch>
            <a:fillRect/>
          </a:stretch>
        </p:blipFill>
        <p:spPr bwMode="auto">
          <a:xfrm>
            <a:off x="767408" y="1052736"/>
            <a:ext cx="3384376" cy="54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063904"/>
            <a:ext cx="3295650" cy="5391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1028366"/>
            <a:ext cx="32861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96752"/>
            <a:ext cx="3276600" cy="5419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187227"/>
            <a:ext cx="3295650" cy="5429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196752"/>
            <a:ext cx="32766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4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196752"/>
            <a:ext cx="3257550" cy="540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159620"/>
            <a:ext cx="3305175" cy="541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196752"/>
            <a:ext cx="32861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7" y="1112168"/>
            <a:ext cx="3295650" cy="5419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112168"/>
            <a:ext cx="3305175" cy="5419725"/>
          </a:xfrm>
          <a:prstGeom prst="rect">
            <a:avLst/>
          </a:prstGeom>
        </p:spPr>
      </p:pic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2" y="1171061"/>
            <a:ext cx="3270970" cy="53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3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五边形 37"/>
          <p:cNvSpPr/>
          <p:nvPr/>
        </p:nvSpPr>
        <p:spPr>
          <a:xfrm flipH="1">
            <a:off x="6288021" y="1028733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五边形 38"/>
          <p:cNvSpPr/>
          <p:nvPr/>
        </p:nvSpPr>
        <p:spPr>
          <a:xfrm flipH="1">
            <a:off x="6288021" y="1852996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五边形 41"/>
          <p:cNvSpPr/>
          <p:nvPr/>
        </p:nvSpPr>
        <p:spPr>
          <a:xfrm flipH="1">
            <a:off x="6288021" y="2677259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项目规划与管理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五边形 42"/>
          <p:cNvSpPr/>
          <p:nvPr/>
        </p:nvSpPr>
        <p:spPr>
          <a:xfrm flipH="1">
            <a:off x="6288021" y="3501521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五边形 43"/>
          <p:cNvSpPr/>
          <p:nvPr/>
        </p:nvSpPr>
        <p:spPr>
          <a:xfrm flipH="1">
            <a:off x="6288021" y="4325784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 flipH="1">
            <a:off x="6288021" y="5150048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2787825"/>
            <a:ext cx="5423925" cy="1282353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8146" y="2110085"/>
              <a:ext cx="3589925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CONTENT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71730" y="2362775"/>
              <a:ext cx="138548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667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7249162" y="1163159"/>
            <a:ext cx="288705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7249163" y="1987421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项目成员与分工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9"/>
          <p:cNvSpPr txBox="1"/>
          <p:nvPr/>
        </p:nvSpPr>
        <p:spPr>
          <a:xfrm>
            <a:off x="7249163" y="3635947"/>
            <a:ext cx="288705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项目演示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9"/>
          <p:cNvSpPr txBox="1"/>
          <p:nvPr/>
        </p:nvSpPr>
        <p:spPr>
          <a:xfrm>
            <a:off x="7249163" y="4460209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项目问题与启示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7249163" y="5284473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实训总结与感悟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5745834" y="1081085"/>
            <a:ext cx="408766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3733" spc="4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TextBox 20"/>
          <p:cNvSpPr txBox="1"/>
          <p:nvPr/>
        </p:nvSpPr>
        <p:spPr>
          <a:xfrm>
            <a:off x="5745833" y="1905348"/>
            <a:ext cx="395942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5735147" y="2729610"/>
            <a:ext cx="410369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5747971" y="3553873"/>
            <a:ext cx="391133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63" name="TextBox 20"/>
          <p:cNvSpPr txBox="1"/>
          <p:nvPr/>
        </p:nvSpPr>
        <p:spPr>
          <a:xfrm>
            <a:off x="5739421" y="4378136"/>
            <a:ext cx="405560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65" name="TextBox 20"/>
          <p:cNvSpPr txBox="1"/>
          <p:nvPr/>
        </p:nvSpPr>
        <p:spPr>
          <a:xfrm>
            <a:off x="5735147" y="5202400"/>
            <a:ext cx="411972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06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393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-1263672" y="932027"/>
            <a:ext cx="419327" cy="899732"/>
            <a:chOff x="-947754" y="699020"/>
            <a:chExt cx="314495" cy="674799"/>
          </a:xfrm>
        </p:grpSpPr>
        <p:sp>
          <p:nvSpPr>
            <p:cNvPr id="29" name="KSO_Shape"/>
            <p:cNvSpPr>
              <a:spLocks/>
            </p:cNvSpPr>
            <p:nvPr/>
          </p:nvSpPr>
          <p:spPr bwMode="auto">
            <a:xfrm>
              <a:off x="-914513" y="1162595"/>
              <a:ext cx="248012" cy="21122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-947754" y="699020"/>
              <a:ext cx="314495" cy="327236"/>
              <a:chOff x="6443663" y="5219700"/>
              <a:chExt cx="935038" cy="974725"/>
            </a:xfrm>
            <a:solidFill>
              <a:schemeClr val="accent1"/>
            </a:solidFill>
          </p:grpSpPr>
          <p:sp>
            <p:nvSpPr>
              <p:cNvPr id="76" name="Freeform 14"/>
              <p:cNvSpPr>
                <a:spLocks noEditPoints="1"/>
              </p:cNvSpPr>
              <p:nvPr/>
            </p:nvSpPr>
            <p:spPr bwMode="auto">
              <a:xfrm>
                <a:off x="6734176" y="5502275"/>
                <a:ext cx="376238" cy="317500"/>
              </a:xfrm>
              <a:custGeom>
                <a:avLst/>
                <a:gdLst>
                  <a:gd name="T0" fmla="*/ 67 w 100"/>
                  <a:gd name="T1" fmla="*/ 6 h 84"/>
                  <a:gd name="T2" fmla="*/ 34 w 100"/>
                  <a:gd name="T3" fmla="*/ 3 h 84"/>
                  <a:gd name="T4" fmla="*/ 6 w 100"/>
                  <a:gd name="T5" fmla="*/ 50 h 84"/>
                  <a:gd name="T6" fmla="*/ 28 w 100"/>
                  <a:gd name="T7" fmla="*/ 66 h 84"/>
                  <a:gd name="T8" fmla="*/ 50 w 100"/>
                  <a:gd name="T9" fmla="*/ 74 h 84"/>
                  <a:gd name="T10" fmla="*/ 71 w 100"/>
                  <a:gd name="T11" fmla="*/ 83 h 84"/>
                  <a:gd name="T12" fmla="*/ 94 w 100"/>
                  <a:gd name="T13" fmla="*/ 62 h 84"/>
                  <a:gd name="T14" fmla="*/ 55 w 100"/>
                  <a:gd name="T15" fmla="*/ 73 h 84"/>
                  <a:gd name="T16" fmla="*/ 88 w 100"/>
                  <a:gd name="T17" fmla="*/ 66 h 84"/>
                  <a:gd name="T18" fmla="*/ 71 w 100"/>
                  <a:gd name="T19" fmla="*/ 78 h 84"/>
                  <a:gd name="T20" fmla="*/ 65 w 100"/>
                  <a:gd name="T21" fmla="*/ 79 h 84"/>
                  <a:gd name="T22" fmla="*/ 69 w 100"/>
                  <a:gd name="T23" fmla="*/ 61 h 84"/>
                  <a:gd name="T24" fmla="*/ 45 w 100"/>
                  <a:gd name="T25" fmla="*/ 65 h 84"/>
                  <a:gd name="T26" fmla="*/ 32 w 100"/>
                  <a:gd name="T27" fmla="*/ 62 h 84"/>
                  <a:gd name="T28" fmla="*/ 40 w 100"/>
                  <a:gd name="T29" fmla="*/ 45 h 84"/>
                  <a:gd name="T30" fmla="*/ 50 w 100"/>
                  <a:gd name="T31" fmla="*/ 41 h 84"/>
                  <a:gd name="T32" fmla="*/ 54 w 100"/>
                  <a:gd name="T33" fmla="*/ 40 h 84"/>
                  <a:gd name="T34" fmla="*/ 71 w 100"/>
                  <a:gd name="T35" fmla="*/ 42 h 84"/>
                  <a:gd name="T36" fmla="*/ 66 w 100"/>
                  <a:gd name="T37" fmla="*/ 26 h 84"/>
                  <a:gd name="T38" fmla="*/ 80 w 100"/>
                  <a:gd name="T39" fmla="*/ 36 h 84"/>
                  <a:gd name="T40" fmla="*/ 82 w 100"/>
                  <a:gd name="T41" fmla="*/ 47 h 84"/>
                  <a:gd name="T42" fmla="*/ 52 w 100"/>
                  <a:gd name="T43" fmla="*/ 52 h 84"/>
                  <a:gd name="T44" fmla="*/ 42 w 100"/>
                  <a:gd name="T45" fmla="*/ 51 h 84"/>
                  <a:gd name="T46" fmla="*/ 46 w 100"/>
                  <a:gd name="T47" fmla="*/ 60 h 84"/>
                  <a:gd name="T48" fmla="*/ 72 w 100"/>
                  <a:gd name="T49" fmla="*/ 53 h 84"/>
                  <a:gd name="T50" fmla="*/ 86 w 100"/>
                  <a:gd name="T51" fmla="*/ 52 h 84"/>
                  <a:gd name="T52" fmla="*/ 81 w 100"/>
                  <a:gd name="T53" fmla="*/ 22 h 84"/>
                  <a:gd name="T54" fmla="*/ 58 w 100"/>
                  <a:gd name="T55" fmla="*/ 11 h 84"/>
                  <a:gd name="T56" fmla="*/ 30 w 100"/>
                  <a:gd name="T57" fmla="*/ 16 h 84"/>
                  <a:gd name="T58" fmla="*/ 11 w 100"/>
                  <a:gd name="T59" fmla="*/ 35 h 84"/>
                  <a:gd name="T60" fmla="*/ 26 w 100"/>
                  <a:gd name="T61" fmla="*/ 41 h 84"/>
                  <a:gd name="T62" fmla="*/ 16 w 100"/>
                  <a:gd name="T63" fmla="*/ 34 h 84"/>
                  <a:gd name="T64" fmla="*/ 26 w 100"/>
                  <a:gd name="T65" fmla="*/ 51 h 84"/>
                  <a:gd name="T66" fmla="*/ 18 w 100"/>
                  <a:gd name="T67" fmla="*/ 18 h 84"/>
                  <a:gd name="T68" fmla="*/ 40 w 100"/>
                  <a:gd name="T69" fmla="*/ 9 h 84"/>
                  <a:gd name="T70" fmla="*/ 65 w 100"/>
                  <a:gd name="T71" fmla="*/ 11 h 84"/>
                  <a:gd name="T72" fmla="*/ 88 w 100"/>
                  <a:gd name="T73" fmla="*/ 29 h 84"/>
                  <a:gd name="T74" fmla="*/ 86 w 100"/>
                  <a:gd name="T75" fmla="*/ 61 h 84"/>
                  <a:gd name="T76" fmla="*/ 38 w 100"/>
                  <a:gd name="T77" fmla="*/ 20 h 84"/>
                  <a:gd name="T78" fmla="*/ 56 w 100"/>
                  <a:gd name="T79" fmla="*/ 16 h 84"/>
                  <a:gd name="T80" fmla="*/ 52 w 100"/>
                  <a:gd name="T81" fmla="*/ 35 h 84"/>
                  <a:gd name="T82" fmla="*/ 38 w 100"/>
                  <a:gd name="T83" fmla="*/ 38 h 84"/>
                  <a:gd name="T84" fmla="*/ 33 w 100"/>
                  <a:gd name="T85" fmla="*/ 2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84">
                    <a:moveTo>
                      <a:pt x="100" y="45"/>
                    </a:moveTo>
                    <a:cubicBezTo>
                      <a:pt x="100" y="38"/>
                      <a:pt x="97" y="31"/>
                      <a:pt x="93" y="26"/>
                    </a:cubicBezTo>
                    <a:cubicBezTo>
                      <a:pt x="89" y="15"/>
                      <a:pt x="79" y="7"/>
                      <a:pt x="67" y="6"/>
                    </a:cubicBezTo>
                    <a:cubicBezTo>
                      <a:pt x="63" y="2"/>
                      <a:pt x="57" y="0"/>
                      <a:pt x="51" y="0"/>
                    </a:cubicBezTo>
                    <a:cubicBezTo>
                      <a:pt x="47" y="0"/>
                      <a:pt x="43" y="1"/>
                      <a:pt x="40" y="3"/>
                    </a:cubicBezTo>
                    <a:cubicBezTo>
                      <a:pt x="38" y="3"/>
                      <a:pt x="36" y="3"/>
                      <a:pt x="34" y="3"/>
                    </a:cubicBezTo>
                    <a:cubicBezTo>
                      <a:pt x="26" y="3"/>
                      <a:pt x="18" y="7"/>
                      <a:pt x="14" y="13"/>
                    </a:cubicBezTo>
                    <a:cubicBezTo>
                      <a:pt x="7" y="17"/>
                      <a:pt x="1" y="25"/>
                      <a:pt x="1" y="33"/>
                    </a:cubicBezTo>
                    <a:cubicBezTo>
                      <a:pt x="0" y="40"/>
                      <a:pt x="2" y="46"/>
                      <a:pt x="6" y="50"/>
                    </a:cubicBezTo>
                    <a:cubicBezTo>
                      <a:pt x="11" y="55"/>
                      <a:pt x="17" y="57"/>
                      <a:pt x="25" y="57"/>
                    </a:cubicBezTo>
                    <a:cubicBezTo>
                      <a:pt x="25" y="60"/>
                      <a:pt x="26" y="63"/>
                      <a:pt x="28" y="65"/>
                    </a:cubicBezTo>
                    <a:cubicBezTo>
                      <a:pt x="28" y="65"/>
                      <a:pt x="28" y="65"/>
                      <a:pt x="28" y="66"/>
                    </a:cubicBezTo>
                    <a:cubicBezTo>
                      <a:pt x="32" y="69"/>
                      <a:pt x="38" y="71"/>
                      <a:pt x="43" y="70"/>
                    </a:cubicBezTo>
                    <a:cubicBezTo>
                      <a:pt x="45" y="72"/>
                      <a:pt x="47" y="73"/>
                      <a:pt x="50" y="73"/>
                    </a:cubicBezTo>
                    <a:cubicBezTo>
                      <a:pt x="50" y="73"/>
                      <a:pt x="50" y="74"/>
                      <a:pt x="50" y="74"/>
                    </a:cubicBezTo>
                    <a:cubicBezTo>
                      <a:pt x="53" y="80"/>
                      <a:pt x="59" y="84"/>
                      <a:pt x="65" y="84"/>
                    </a:cubicBezTo>
                    <a:cubicBezTo>
                      <a:pt x="67" y="84"/>
                      <a:pt x="69" y="84"/>
                      <a:pt x="71" y="83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4" y="83"/>
                      <a:pt x="81" y="83"/>
                      <a:pt x="86" y="79"/>
                    </a:cubicBezTo>
                    <a:cubicBezTo>
                      <a:pt x="91" y="74"/>
                      <a:pt x="93" y="70"/>
                      <a:pt x="94" y="64"/>
                    </a:cubicBezTo>
                    <a:cubicBezTo>
                      <a:pt x="95" y="63"/>
                      <a:pt x="94" y="63"/>
                      <a:pt x="94" y="62"/>
                    </a:cubicBezTo>
                    <a:cubicBezTo>
                      <a:pt x="98" y="57"/>
                      <a:pt x="100" y="51"/>
                      <a:pt x="100" y="45"/>
                    </a:cubicBezTo>
                    <a:close/>
                    <a:moveTo>
                      <a:pt x="65" y="79"/>
                    </a:moveTo>
                    <a:cubicBezTo>
                      <a:pt x="61" y="79"/>
                      <a:pt x="57" y="77"/>
                      <a:pt x="55" y="73"/>
                    </a:cubicBezTo>
                    <a:cubicBezTo>
                      <a:pt x="61" y="72"/>
                      <a:pt x="66" y="71"/>
                      <a:pt x="69" y="68"/>
                    </a:cubicBezTo>
                    <a:cubicBezTo>
                      <a:pt x="70" y="67"/>
                      <a:pt x="71" y="67"/>
                      <a:pt x="72" y="65"/>
                    </a:cubicBezTo>
                    <a:cubicBezTo>
                      <a:pt x="77" y="67"/>
                      <a:pt x="82" y="67"/>
                      <a:pt x="88" y="66"/>
                    </a:cubicBezTo>
                    <a:cubicBezTo>
                      <a:pt x="88" y="66"/>
                      <a:pt x="88" y="65"/>
                      <a:pt x="89" y="65"/>
                    </a:cubicBezTo>
                    <a:cubicBezTo>
                      <a:pt x="88" y="69"/>
                      <a:pt x="86" y="71"/>
                      <a:pt x="82" y="75"/>
                    </a:cubicBezTo>
                    <a:cubicBezTo>
                      <a:pt x="79" y="78"/>
                      <a:pt x="73" y="78"/>
                      <a:pt x="71" y="78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8" y="79"/>
                      <a:pt x="67" y="79"/>
                      <a:pt x="65" y="79"/>
                    </a:cubicBezTo>
                    <a:close/>
                    <a:moveTo>
                      <a:pt x="73" y="60"/>
                    </a:moveTo>
                    <a:cubicBezTo>
                      <a:pt x="72" y="59"/>
                      <a:pt x="71" y="59"/>
                      <a:pt x="70" y="59"/>
                    </a:cubicBezTo>
                    <a:cubicBezTo>
                      <a:pt x="69" y="60"/>
                      <a:pt x="69" y="60"/>
                      <a:pt x="69" y="61"/>
                    </a:cubicBezTo>
                    <a:cubicBezTo>
                      <a:pt x="68" y="62"/>
                      <a:pt x="67" y="63"/>
                      <a:pt x="66" y="64"/>
                    </a:cubicBezTo>
                    <a:cubicBezTo>
                      <a:pt x="63" y="66"/>
                      <a:pt x="59" y="67"/>
                      <a:pt x="54" y="68"/>
                    </a:cubicBezTo>
                    <a:cubicBezTo>
                      <a:pt x="51" y="68"/>
                      <a:pt x="48" y="67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0" y="66"/>
                      <a:pt x="35" y="65"/>
                      <a:pt x="32" y="62"/>
                    </a:cubicBezTo>
                    <a:cubicBezTo>
                      <a:pt x="30" y="60"/>
                      <a:pt x="30" y="57"/>
                      <a:pt x="30" y="54"/>
                    </a:cubicBezTo>
                    <a:cubicBezTo>
                      <a:pt x="32" y="49"/>
                      <a:pt x="38" y="48"/>
                      <a:pt x="38" y="48"/>
                    </a:cubicBezTo>
                    <a:cubicBezTo>
                      <a:pt x="39" y="48"/>
                      <a:pt x="40" y="47"/>
                      <a:pt x="40" y="45"/>
                    </a:cubicBezTo>
                    <a:cubicBezTo>
                      <a:pt x="40" y="45"/>
                      <a:pt x="40" y="42"/>
                      <a:pt x="44" y="40"/>
                    </a:cubicBezTo>
                    <a:cubicBezTo>
                      <a:pt x="45" y="40"/>
                      <a:pt x="46" y="39"/>
                      <a:pt x="47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51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3" y="41"/>
                    </a:cubicBezTo>
                    <a:cubicBezTo>
                      <a:pt x="53" y="41"/>
                      <a:pt x="54" y="41"/>
                      <a:pt x="54" y="40"/>
                    </a:cubicBezTo>
                    <a:cubicBezTo>
                      <a:pt x="54" y="40"/>
                      <a:pt x="56" y="38"/>
                      <a:pt x="60" y="38"/>
                    </a:cubicBezTo>
                    <a:cubicBezTo>
                      <a:pt x="65" y="38"/>
                      <a:pt x="68" y="41"/>
                      <a:pt x="68" y="41"/>
                    </a:cubicBezTo>
                    <a:cubicBezTo>
                      <a:pt x="69" y="42"/>
                      <a:pt x="70" y="42"/>
                      <a:pt x="71" y="42"/>
                    </a:cubicBezTo>
                    <a:cubicBezTo>
                      <a:pt x="73" y="41"/>
                      <a:pt x="73" y="39"/>
                      <a:pt x="72" y="38"/>
                    </a:cubicBezTo>
                    <a:cubicBezTo>
                      <a:pt x="72" y="37"/>
                      <a:pt x="68" y="33"/>
                      <a:pt x="62" y="33"/>
                    </a:cubicBezTo>
                    <a:cubicBezTo>
                      <a:pt x="62" y="31"/>
                      <a:pt x="63" y="28"/>
                      <a:pt x="66" y="26"/>
                    </a:cubicBezTo>
                    <a:cubicBezTo>
                      <a:pt x="68" y="25"/>
                      <a:pt x="70" y="25"/>
                      <a:pt x="72" y="25"/>
                    </a:cubicBezTo>
                    <a:cubicBezTo>
                      <a:pt x="74" y="25"/>
                      <a:pt x="76" y="25"/>
                      <a:pt x="78" y="26"/>
                    </a:cubicBezTo>
                    <a:cubicBezTo>
                      <a:pt x="80" y="28"/>
                      <a:pt x="81" y="31"/>
                      <a:pt x="80" y="36"/>
                    </a:cubicBezTo>
                    <a:cubicBezTo>
                      <a:pt x="80" y="37"/>
                      <a:pt x="81" y="38"/>
                      <a:pt x="82" y="39"/>
                    </a:cubicBezTo>
                    <a:cubicBezTo>
                      <a:pt x="82" y="39"/>
                      <a:pt x="84" y="41"/>
                      <a:pt x="84" y="44"/>
                    </a:cubicBezTo>
                    <a:cubicBezTo>
                      <a:pt x="84" y="45"/>
                      <a:pt x="84" y="46"/>
                      <a:pt x="82" y="47"/>
                    </a:cubicBezTo>
                    <a:cubicBezTo>
                      <a:pt x="80" y="49"/>
                      <a:pt x="77" y="49"/>
                      <a:pt x="74" y="48"/>
                    </a:cubicBezTo>
                    <a:cubicBezTo>
                      <a:pt x="73" y="48"/>
                      <a:pt x="70" y="47"/>
                      <a:pt x="66" y="47"/>
                    </a:cubicBezTo>
                    <a:cubicBezTo>
                      <a:pt x="60" y="46"/>
                      <a:pt x="55" y="48"/>
                      <a:pt x="52" y="52"/>
                    </a:cubicBezTo>
                    <a:cubicBezTo>
                      <a:pt x="49" y="54"/>
                      <a:pt x="48" y="54"/>
                      <a:pt x="47" y="54"/>
                    </a:cubicBezTo>
                    <a:cubicBezTo>
                      <a:pt x="46" y="54"/>
                      <a:pt x="46" y="53"/>
                      <a:pt x="45" y="52"/>
                    </a:cubicBezTo>
                    <a:cubicBezTo>
                      <a:pt x="45" y="51"/>
                      <a:pt x="43" y="50"/>
                      <a:pt x="42" y="51"/>
                    </a:cubicBezTo>
                    <a:cubicBezTo>
                      <a:pt x="41" y="51"/>
                      <a:pt x="41" y="52"/>
                      <a:pt x="40" y="52"/>
                    </a:cubicBezTo>
                    <a:cubicBezTo>
                      <a:pt x="40" y="53"/>
                      <a:pt x="40" y="54"/>
                      <a:pt x="40" y="54"/>
                    </a:cubicBezTo>
                    <a:cubicBezTo>
                      <a:pt x="40" y="55"/>
                      <a:pt x="42" y="59"/>
                      <a:pt x="46" y="60"/>
                    </a:cubicBezTo>
                    <a:cubicBezTo>
                      <a:pt x="49" y="60"/>
                      <a:pt x="52" y="59"/>
                      <a:pt x="56" y="55"/>
                    </a:cubicBezTo>
                    <a:cubicBezTo>
                      <a:pt x="58" y="53"/>
                      <a:pt x="61" y="52"/>
                      <a:pt x="65" y="52"/>
                    </a:cubicBezTo>
                    <a:cubicBezTo>
                      <a:pt x="69" y="52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4" y="54"/>
                      <a:pt x="76" y="54"/>
                      <a:pt x="78" y="54"/>
                    </a:cubicBezTo>
                    <a:cubicBezTo>
                      <a:pt x="82" y="54"/>
                      <a:pt x="84" y="53"/>
                      <a:pt x="86" y="52"/>
                    </a:cubicBezTo>
                    <a:cubicBezTo>
                      <a:pt x="88" y="50"/>
                      <a:pt x="90" y="47"/>
                      <a:pt x="90" y="44"/>
                    </a:cubicBezTo>
                    <a:cubicBezTo>
                      <a:pt x="90" y="40"/>
                      <a:pt x="88" y="37"/>
                      <a:pt x="86" y="35"/>
                    </a:cubicBezTo>
                    <a:cubicBezTo>
                      <a:pt x="87" y="28"/>
                      <a:pt x="84" y="24"/>
                      <a:pt x="81" y="22"/>
                    </a:cubicBezTo>
                    <a:cubicBezTo>
                      <a:pt x="78" y="20"/>
                      <a:pt x="74" y="19"/>
                      <a:pt x="72" y="19"/>
                    </a:cubicBezTo>
                    <a:cubicBezTo>
                      <a:pt x="70" y="19"/>
                      <a:pt x="69" y="19"/>
                      <a:pt x="67" y="20"/>
                    </a:cubicBezTo>
                    <a:cubicBezTo>
                      <a:pt x="66" y="17"/>
                      <a:pt x="63" y="13"/>
                      <a:pt x="58" y="11"/>
                    </a:cubicBezTo>
                    <a:cubicBezTo>
                      <a:pt x="52" y="9"/>
                      <a:pt x="46" y="10"/>
                      <a:pt x="42" y="15"/>
                    </a:cubicBezTo>
                    <a:cubicBezTo>
                      <a:pt x="41" y="15"/>
                      <a:pt x="40" y="14"/>
                      <a:pt x="38" y="14"/>
                    </a:cubicBezTo>
                    <a:cubicBezTo>
                      <a:pt x="35" y="14"/>
                      <a:pt x="32" y="15"/>
                      <a:pt x="30" y="16"/>
                    </a:cubicBezTo>
                    <a:cubicBezTo>
                      <a:pt x="28" y="18"/>
                      <a:pt x="26" y="20"/>
                      <a:pt x="24" y="23"/>
                    </a:cubicBezTo>
                    <a:cubicBezTo>
                      <a:pt x="23" y="23"/>
                      <a:pt x="22" y="23"/>
                      <a:pt x="20" y="23"/>
                    </a:cubicBezTo>
                    <a:cubicBezTo>
                      <a:pt x="13" y="24"/>
                      <a:pt x="10" y="30"/>
                      <a:pt x="11" y="35"/>
                    </a:cubicBezTo>
                    <a:cubicBezTo>
                      <a:pt x="12" y="40"/>
                      <a:pt x="16" y="45"/>
                      <a:pt x="24" y="44"/>
                    </a:cubicBezTo>
                    <a:cubicBezTo>
                      <a:pt x="25" y="44"/>
                      <a:pt x="25" y="44"/>
                      <a:pt x="26" y="43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0"/>
                      <a:pt x="25" y="39"/>
                      <a:pt x="24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19" y="40"/>
                      <a:pt x="17" y="37"/>
                      <a:pt x="16" y="34"/>
                    </a:cubicBezTo>
                    <a:cubicBezTo>
                      <a:pt x="16" y="32"/>
                      <a:pt x="18" y="29"/>
                      <a:pt x="21" y="28"/>
                    </a:cubicBezTo>
                    <a:cubicBezTo>
                      <a:pt x="27" y="28"/>
                      <a:pt x="32" y="37"/>
                      <a:pt x="34" y="43"/>
                    </a:cubicBezTo>
                    <a:cubicBezTo>
                      <a:pt x="31" y="44"/>
                      <a:pt x="28" y="47"/>
                      <a:pt x="26" y="51"/>
                    </a:cubicBezTo>
                    <a:cubicBezTo>
                      <a:pt x="19" y="52"/>
                      <a:pt x="14" y="50"/>
                      <a:pt x="10" y="46"/>
                    </a:cubicBezTo>
                    <a:cubicBezTo>
                      <a:pt x="7" y="43"/>
                      <a:pt x="6" y="39"/>
                      <a:pt x="6" y="34"/>
                    </a:cubicBezTo>
                    <a:cubicBezTo>
                      <a:pt x="7" y="27"/>
                      <a:pt x="11" y="21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21" y="11"/>
                      <a:pt x="27" y="8"/>
                      <a:pt x="34" y="8"/>
                    </a:cubicBezTo>
                    <a:cubicBezTo>
                      <a:pt x="36" y="8"/>
                      <a:pt x="38" y="8"/>
                      <a:pt x="40" y="9"/>
                    </a:cubicBezTo>
                    <a:cubicBezTo>
                      <a:pt x="40" y="9"/>
                      <a:pt x="40" y="9"/>
                      <a:pt x="41" y="9"/>
                    </a:cubicBezTo>
                    <a:cubicBezTo>
                      <a:pt x="44" y="7"/>
                      <a:pt x="48" y="6"/>
                      <a:pt x="51" y="6"/>
                    </a:cubicBezTo>
                    <a:cubicBezTo>
                      <a:pt x="56" y="6"/>
                      <a:pt x="61" y="8"/>
                      <a:pt x="65" y="11"/>
                    </a:cubicBezTo>
                    <a:cubicBezTo>
                      <a:pt x="65" y="11"/>
                      <a:pt x="66" y="11"/>
                      <a:pt x="66" y="11"/>
                    </a:cubicBezTo>
                    <a:cubicBezTo>
                      <a:pt x="76" y="11"/>
                      <a:pt x="85" y="18"/>
                      <a:pt x="88" y="28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92" y="33"/>
                      <a:pt x="95" y="39"/>
                      <a:pt x="95" y="45"/>
                    </a:cubicBezTo>
                    <a:cubicBezTo>
                      <a:pt x="95" y="50"/>
                      <a:pt x="93" y="55"/>
                      <a:pt x="90" y="58"/>
                    </a:cubicBezTo>
                    <a:cubicBezTo>
                      <a:pt x="89" y="60"/>
                      <a:pt x="87" y="60"/>
                      <a:pt x="86" y="61"/>
                    </a:cubicBezTo>
                    <a:cubicBezTo>
                      <a:pt x="81" y="62"/>
                      <a:pt x="77" y="62"/>
                      <a:pt x="73" y="60"/>
                    </a:cubicBezTo>
                    <a:close/>
                    <a:moveTo>
                      <a:pt x="33" y="21"/>
                    </a:moveTo>
                    <a:cubicBezTo>
                      <a:pt x="34" y="20"/>
                      <a:pt x="36" y="20"/>
                      <a:pt x="38" y="20"/>
                    </a:cubicBezTo>
                    <a:cubicBezTo>
                      <a:pt x="40" y="20"/>
                      <a:pt x="43" y="21"/>
                      <a:pt x="43" y="21"/>
                    </a:cubicBezTo>
                    <a:cubicBezTo>
                      <a:pt x="44" y="21"/>
                      <a:pt x="45" y="20"/>
                      <a:pt x="46" y="19"/>
                    </a:cubicBezTo>
                    <a:cubicBezTo>
                      <a:pt x="48" y="16"/>
                      <a:pt x="52" y="15"/>
                      <a:pt x="56" y="16"/>
                    </a:cubicBezTo>
                    <a:cubicBezTo>
                      <a:pt x="59" y="18"/>
                      <a:pt x="61" y="20"/>
                      <a:pt x="62" y="22"/>
                    </a:cubicBezTo>
                    <a:cubicBezTo>
                      <a:pt x="58" y="25"/>
                      <a:pt x="57" y="29"/>
                      <a:pt x="57" y="33"/>
                    </a:cubicBezTo>
                    <a:cubicBezTo>
                      <a:pt x="54" y="33"/>
                      <a:pt x="53" y="34"/>
                      <a:pt x="52" y="35"/>
                    </a:cubicBezTo>
                    <a:cubicBezTo>
                      <a:pt x="51" y="35"/>
                      <a:pt x="49" y="34"/>
                      <a:pt x="47" y="34"/>
                    </a:cubicBezTo>
                    <a:cubicBezTo>
                      <a:pt x="45" y="34"/>
                      <a:pt x="44" y="34"/>
                      <a:pt x="42" y="35"/>
                    </a:cubicBezTo>
                    <a:cubicBezTo>
                      <a:pt x="40" y="36"/>
                      <a:pt x="39" y="37"/>
                      <a:pt x="38" y="38"/>
                    </a:cubicBezTo>
                    <a:cubicBezTo>
                      <a:pt x="37" y="36"/>
                      <a:pt x="36" y="35"/>
                      <a:pt x="35" y="33"/>
                    </a:cubicBezTo>
                    <a:cubicBezTo>
                      <a:pt x="33" y="30"/>
                      <a:pt x="31" y="28"/>
                      <a:pt x="29" y="26"/>
                    </a:cubicBezTo>
                    <a:cubicBezTo>
                      <a:pt x="30" y="24"/>
                      <a:pt x="31" y="22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7" name="Freeform 15"/>
              <p:cNvSpPr>
                <a:spLocks noEditPoints="1"/>
              </p:cNvSpPr>
              <p:nvPr/>
            </p:nvSpPr>
            <p:spPr bwMode="auto">
              <a:xfrm>
                <a:off x="6575426" y="5438775"/>
                <a:ext cx="636588" cy="755650"/>
              </a:xfrm>
              <a:custGeom>
                <a:avLst/>
                <a:gdLst>
                  <a:gd name="T0" fmla="*/ 169 w 169"/>
                  <a:gd name="T1" fmla="*/ 72 h 200"/>
                  <a:gd name="T2" fmla="*/ 89 w 169"/>
                  <a:gd name="T3" fmla="*/ 0 h 200"/>
                  <a:gd name="T4" fmla="*/ 13 w 169"/>
                  <a:gd name="T5" fmla="*/ 60 h 200"/>
                  <a:gd name="T6" fmla="*/ 16 w 169"/>
                  <a:gd name="T7" fmla="*/ 72 h 200"/>
                  <a:gd name="T8" fmla="*/ 18 w 169"/>
                  <a:gd name="T9" fmla="*/ 79 h 200"/>
                  <a:gd name="T10" fmla="*/ 5 w 169"/>
                  <a:gd name="T11" fmla="*/ 105 h 200"/>
                  <a:gd name="T12" fmla="*/ 2 w 169"/>
                  <a:gd name="T13" fmla="*/ 110 h 200"/>
                  <a:gd name="T14" fmla="*/ 2 w 169"/>
                  <a:gd name="T15" fmla="*/ 119 h 200"/>
                  <a:gd name="T16" fmla="*/ 16 w 169"/>
                  <a:gd name="T17" fmla="*/ 126 h 200"/>
                  <a:gd name="T18" fmla="*/ 17 w 169"/>
                  <a:gd name="T19" fmla="*/ 126 h 200"/>
                  <a:gd name="T20" fmla="*/ 19 w 169"/>
                  <a:gd name="T21" fmla="*/ 138 h 200"/>
                  <a:gd name="T22" fmla="*/ 19 w 169"/>
                  <a:gd name="T23" fmla="*/ 139 h 200"/>
                  <a:gd name="T24" fmla="*/ 21 w 169"/>
                  <a:gd name="T25" fmla="*/ 148 h 200"/>
                  <a:gd name="T26" fmla="*/ 22 w 169"/>
                  <a:gd name="T27" fmla="*/ 153 h 200"/>
                  <a:gd name="T28" fmla="*/ 22 w 169"/>
                  <a:gd name="T29" fmla="*/ 157 h 200"/>
                  <a:gd name="T30" fmla="*/ 22 w 169"/>
                  <a:gd name="T31" fmla="*/ 160 h 200"/>
                  <a:gd name="T32" fmla="*/ 37 w 169"/>
                  <a:gd name="T33" fmla="*/ 178 h 200"/>
                  <a:gd name="T34" fmla="*/ 37 w 169"/>
                  <a:gd name="T35" fmla="*/ 178 h 200"/>
                  <a:gd name="T36" fmla="*/ 55 w 169"/>
                  <a:gd name="T37" fmla="*/ 174 h 200"/>
                  <a:gd name="T38" fmla="*/ 55 w 169"/>
                  <a:gd name="T39" fmla="*/ 190 h 200"/>
                  <a:gd name="T40" fmla="*/ 81 w 169"/>
                  <a:gd name="T41" fmla="*/ 200 h 200"/>
                  <a:gd name="T42" fmla="*/ 102 w 169"/>
                  <a:gd name="T43" fmla="*/ 198 h 200"/>
                  <a:gd name="T44" fmla="*/ 138 w 169"/>
                  <a:gd name="T45" fmla="*/ 177 h 200"/>
                  <a:gd name="T46" fmla="*/ 138 w 169"/>
                  <a:gd name="T47" fmla="*/ 132 h 200"/>
                  <a:gd name="T48" fmla="*/ 150 w 169"/>
                  <a:gd name="T49" fmla="*/ 113 h 200"/>
                  <a:gd name="T50" fmla="*/ 169 w 169"/>
                  <a:gd name="T51" fmla="*/ 72 h 200"/>
                  <a:gd name="T52" fmla="*/ 126 w 169"/>
                  <a:gd name="T53" fmla="*/ 132 h 200"/>
                  <a:gd name="T54" fmla="*/ 126 w 169"/>
                  <a:gd name="T55" fmla="*/ 177 h 200"/>
                  <a:gd name="T56" fmla="*/ 100 w 169"/>
                  <a:gd name="T57" fmla="*/ 186 h 200"/>
                  <a:gd name="T58" fmla="*/ 81 w 169"/>
                  <a:gd name="T59" fmla="*/ 188 h 200"/>
                  <a:gd name="T60" fmla="*/ 67 w 169"/>
                  <a:gd name="T61" fmla="*/ 187 h 200"/>
                  <a:gd name="T62" fmla="*/ 88 w 169"/>
                  <a:gd name="T63" fmla="*/ 149 h 200"/>
                  <a:gd name="T64" fmla="*/ 37 w 169"/>
                  <a:gd name="T65" fmla="*/ 166 h 200"/>
                  <a:gd name="T66" fmla="*/ 37 w 169"/>
                  <a:gd name="T67" fmla="*/ 166 h 200"/>
                  <a:gd name="T68" fmla="*/ 34 w 169"/>
                  <a:gd name="T69" fmla="*/ 160 h 200"/>
                  <a:gd name="T70" fmla="*/ 34 w 169"/>
                  <a:gd name="T71" fmla="*/ 158 h 200"/>
                  <a:gd name="T72" fmla="*/ 34 w 169"/>
                  <a:gd name="T73" fmla="*/ 151 h 200"/>
                  <a:gd name="T74" fmla="*/ 32 w 169"/>
                  <a:gd name="T75" fmla="*/ 145 h 200"/>
                  <a:gd name="T76" fmla="*/ 31 w 169"/>
                  <a:gd name="T77" fmla="*/ 139 h 200"/>
                  <a:gd name="T78" fmla="*/ 31 w 169"/>
                  <a:gd name="T79" fmla="*/ 137 h 200"/>
                  <a:gd name="T80" fmla="*/ 20 w 169"/>
                  <a:gd name="T81" fmla="*/ 114 h 200"/>
                  <a:gd name="T82" fmla="*/ 18 w 169"/>
                  <a:gd name="T83" fmla="*/ 114 h 200"/>
                  <a:gd name="T84" fmla="*/ 14 w 169"/>
                  <a:gd name="T85" fmla="*/ 113 h 200"/>
                  <a:gd name="T86" fmla="*/ 16 w 169"/>
                  <a:gd name="T87" fmla="*/ 111 h 200"/>
                  <a:gd name="T88" fmla="*/ 30 w 169"/>
                  <a:gd name="T89" fmla="*/ 79 h 200"/>
                  <a:gd name="T90" fmla="*/ 27 w 169"/>
                  <a:gd name="T91" fmla="*/ 67 h 200"/>
                  <a:gd name="T92" fmla="*/ 25 w 169"/>
                  <a:gd name="T93" fmla="*/ 61 h 200"/>
                  <a:gd name="T94" fmla="*/ 89 w 169"/>
                  <a:gd name="T95" fmla="*/ 12 h 200"/>
                  <a:gd name="T96" fmla="*/ 157 w 169"/>
                  <a:gd name="T97" fmla="*/ 72 h 200"/>
                  <a:gd name="T98" fmla="*/ 140 w 169"/>
                  <a:gd name="T99" fmla="*/ 106 h 200"/>
                  <a:gd name="T100" fmla="*/ 126 w 169"/>
                  <a:gd name="T10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9" h="200">
                    <a:moveTo>
                      <a:pt x="169" y="72"/>
                    </a:moveTo>
                    <a:cubicBezTo>
                      <a:pt x="169" y="39"/>
                      <a:pt x="148" y="0"/>
                      <a:pt x="89" y="0"/>
                    </a:cubicBezTo>
                    <a:cubicBezTo>
                      <a:pt x="19" y="0"/>
                      <a:pt x="13" y="58"/>
                      <a:pt x="13" y="60"/>
                    </a:cubicBezTo>
                    <a:cubicBezTo>
                      <a:pt x="13" y="66"/>
                      <a:pt x="14" y="70"/>
                      <a:pt x="16" y="72"/>
                    </a:cubicBezTo>
                    <a:cubicBezTo>
                      <a:pt x="17" y="75"/>
                      <a:pt x="18" y="76"/>
                      <a:pt x="18" y="79"/>
                    </a:cubicBezTo>
                    <a:cubicBezTo>
                      <a:pt x="18" y="85"/>
                      <a:pt x="9" y="99"/>
                      <a:pt x="5" y="105"/>
                    </a:cubicBezTo>
                    <a:cubicBezTo>
                      <a:pt x="4" y="107"/>
                      <a:pt x="3" y="109"/>
                      <a:pt x="2" y="110"/>
                    </a:cubicBezTo>
                    <a:cubicBezTo>
                      <a:pt x="0" y="114"/>
                      <a:pt x="1" y="117"/>
                      <a:pt x="2" y="119"/>
                    </a:cubicBezTo>
                    <a:cubicBezTo>
                      <a:pt x="4" y="124"/>
                      <a:pt x="11" y="125"/>
                      <a:pt x="16" y="126"/>
                    </a:cubicBezTo>
                    <a:cubicBezTo>
                      <a:pt x="16" y="126"/>
                      <a:pt x="17" y="126"/>
                      <a:pt x="17" y="126"/>
                    </a:cubicBezTo>
                    <a:cubicBezTo>
                      <a:pt x="18" y="127"/>
                      <a:pt x="19" y="129"/>
                      <a:pt x="19" y="138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9" y="143"/>
                      <a:pt x="20" y="146"/>
                      <a:pt x="21" y="148"/>
                    </a:cubicBezTo>
                    <a:cubicBezTo>
                      <a:pt x="21" y="150"/>
                      <a:pt x="21" y="151"/>
                      <a:pt x="22" y="153"/>
                    </a:cubicBezTo>
                    <a:cubicBezTo>
                      <a:pt x="22" y="154"/>
                      <a:pt x="22" y="155"/>
                      <a:pt x="22" y="157"/>
                    </a:cubicBezTo>
                    <a:cubicBezTo>
                      <a:pt x="22" y="158"/>
                      <a:pt x="22" y="159"/>
                      <a:pt x="22" y="160"/>
                    </a:cubicBezTo>
                    <a:cubicBezTo>
                      <a:pt x="22" y="176"/>
                      <a:pt x="32" y="178"/>
                      <a:pt x="37" y="178"/>
                    </a:cubicBezTo>
                    <a:cubicBezTo>
                      <a:pt x="37" y="178"/>
                      <a:pt x="37" y="178"/>
                      <a:pt x="37" y="178"/>
                    </a:cubicBezTo>
                    <a:cubicBezTo>
                      <a:pt x="43" y="178"/>
                      <a:pt x="49" y="176"/>
                      <a:pt x="55" y="174"/>
                    </a:cubicBezTo>
                    <a:cubicBezTo>
                      <a:pt x="55" y="177"/>
                      <a:pt x="55" y="188"/>
                      <a:pt x="55" y="190"/>
                    </a:cubicBezTo>
                    <a:cubicBezTo>
                      <a:pt x="56" y="193"/>
                      <a:pt x="56" y="200"/>
                      <a:pt x="81" y="200"/>
                    </a:cubicBezTo>
                    <a:cubicBezTo>
                      <a:pt x="88" y="200"/>
                      <a:pt x="95" y="199"/>
                      <a:pt x="102" y="198"/>
                    </a:cubicBezTo>
                    <a:cubicBezTo>
                      <a:pt x="121" y="194"/>
                      <a:pt x="138" y="189"/>
                      <a:pt x="138" y="177"/>
                    </a:cubicBezTo>
                    <a:cubicBezTo>
                      <a:pt x="138" y="132"/>
                      <a:pt x="138" y="132"/>
                      <a:pt x="138" y="132"/>
                    </a:cubicBezTo>
                    <a:cubicBezTo>
                      <a:pt x="138" y="128"/>
                      <a:pt x="144" y="120"/>
                      <a:pt x="150" y="113"/>
                    </a:cubicBezTo>
                    <a:cubicBezTo>
                      <a:pt x="159" y="101"/>
                      <a:pt x="169" y="87"/>
                      <a:pt x="169" y="72"/>
                    </a:cubicBezTo>
                    <a:close/>
                    <a:moveTo>
                      <a:pt x="126" y="132"/>
                    </a:moveTo>
                    <a:cubicBezTo>
                      <a:pt x="126" y="177"/>
                      <a:pt x="126" y="177"/>
                      <a:pt x="126" y="177"/>
                    </a:cubicBezTo>
                    <a:cubicBezTo>
                      <a:pt x="126" y="178"/>
                      <a:pt x="122" y="182"/>
                      <a:pt x="100" y="186"/>
                    </a:cubicBezTo>
                    <a:cubicBezTo>
                      <a:pt x="94" y="187"/>
                      <a:pt x="87" y="188"/>
                      <a:pt x="81" y="188"/>
                    </a:cubicBezTo>
                    <a:cubicBezTo>
                      <a:pt x="74" y="188"/>
                      <a:pt x="70" y="187"/>
                      <a:pt x="67" y="187"/>
                    </a:cubicBezTo>
                    <a:cubicBezTo>
                      <a:pt x="88" y="149"/>
                      <a:pt x="88" y="149"/>
                      <a:pt x="88" y="149"/>
                    </a:cubicBezTo>
                    <a:cubicBezTo>
                      <a:pt x="88" y="149"/>
                      <a:pt x="43" y="166"/>
                      <a:pt x="37" y="166"/>
                    </a:cubicBezTo>
                    <a:cubicBezTo>
                      <a:pt x="37" y="166"/>
                      <a:pt x="37" y="166"/>
                      <a:pt x="37" y="166"/>
                    </a:cubicBezTo>
                    <a:cubicBezTo>
                      <a:pt x="35" y="166"/>
                      <a:pt x="34" y="166"/>
                      <a:pt x="34" y="160"/>
                    </a:cubicBezTo>
                    <a:cubicBezTo>
                      <a:pt x="34" y="159"/>
                      <a:pt x="34" y="159"/>
                      <a:pt x="34" y="158"/>
                    </a:cubicBezTo>
                    <a:cubicBezTo>
                      <a:pt x="34" y="156"/>
                      <a:pt x="34" y="153"/>
                      <a:pt x="34" y="151"/>
                    </a:cubicBezTo>
                    <a:cubicBezTo>
                      <a:pt x="33" y="149"/>
                      <a:pt x="33" y="147"/>
                      <a:pt x="32" y="145"/>
                    </a:cubicBezTo>
                    <a:cubicBezTo>
                      <a:pt x="32" y="143"/>
                      <a:pt x="31" y="141"/>
                      <a:pt x="31" y="139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31" y="130"/>
                      <a:pt x="30" y="117"/>
                      <a:pt x="20" y="114"/>
                    </a:cubicBezTo>
                    <a:cubicBezTo>
                      <a:pt x="19" y="114"/>
                      <a:pt x="18" y="114"/>
                      <a:pt x="18" y="114"/>
                    </a:cubicBezTo>
                    <a:cubicBezTo>
                      <a:pt x="17" y="114"/>
                      <a:pt x="16" y="114"/>
                      <a:pt x="14" y="113"/>
                    </a:cubicBezTo>
                    <a:cubicBezTo>
                      <a:pt x="15" y="113"/>
                      <a:pt x="15" y="112"/>
                      <a:pt x="16" y="111"/>
                    </a:cubicBezTo>
                    <a:cubicBezTo>
                      <a:pt x="23" y="99"/>
                      <a:pt x="30" y="87"/>
                      <a:pt x="30" y="79"/>
                    </a:cubicBezTo>
                    <a:cubicBezTo>
                      <a:pt x="30" y="74"/>
                      <a:pt x="28" y="70"/>
                      <a:pt x="27" y="67"/>
                    </a:cubicBezTo>
                    <a:cubicBezTo>
                      <a:pt x="25" y="65"/>
                      <a:pt x="25" y="63"/>
                      <a:pt x="25" y="61"/>
                    </a:cubicBezTo>
                    <a:cubicBezTo>
                      <a:pt x="25" y="56"/>
                      <a:pt x="31" y="12"/>
                      <a:pt x="89" y="12"/>
                    </a:cubicBezTo>
                    <a:cubicBezTo>
                      <a:pt x="154" y="12"/>
                      <a:pt x="157" y="62"/>
                      <a:pt x="157" y="72"/>
                    </a:cubicBezTo>
                    <a:cubicBezTo>
                      <a:pt x="157" y="83"/>
                      <a:pt x="148" y="95"/>
                      <a:pt x="140" y="106"/>
                    </a:cubicBezTo>
                    <a:cubicBezTo>
                      <a:pt x="133" y="116"/>
                      <a:pt x="126" y="124"/>
                      <a:pt x="12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8" name="Freeform 16"/>
              <p:cNvSpPr>
                <a:spLocks/>
              </p:cNvSpPr>
              <p:nvPr/>
            </p:nvSpPr>
            <p:spPr bwMode="auto">
              <a:xfrm>
                <a:off x="6880226" y="5219700"/>
                <a:ext cx="60325" cy="104775"/>
              </a:xfrm>
              <a:custGeom>
                <a:avLst/>
                <a:gdLst>
                  <a:gd name="T0" fmla="*/ 14 w 16"/>
                  <a:gd name="T1" fmla="*/ 3 h 28"/>
                  <a:gd name="T2" fmla="*/ 8 w 16"/>
                  <a:gd name="T3" fmla="*/ 0 h 28"/>
                  <a:gd name="T4" fmla="*/ 2 w 16"/>
                  <a:gd name="T5" fmla="*/ 3 h 28"/>
                  <a:gd name="T6" fmla="*/ 0 w 16"/>
                  <a:gd name="T7" fmla="*/ 11 h 28"/>
                  <a:gd name="T8" fmla="*/ 2 w 16"/>
                  <a:gd name="T9" fmla="*/ 18 h 28"/>
                  <a:gd name="T10" fmla="*/ 8 w 16"/>
                  <a:gd name="T11" fmla="*/ 28 h 28"/>
                  <a:gd name="T12" fmla="*/ 14 w 16"/>
                  <a:gd name="T13" fmla="*/ 18 h 28"/>
                  <a:gd name="T14" fmla="*/ 16 w 16"/>
                  <a:gd name="T15" fmla="*/ 11 h 28"/>
                  <a:gd name="T16" fmla="*/ 14 w 16"/>
                  <a:gd name="T17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8">
                    <a:moveTo>
                      <a:pt x="14" y="3"/>
                    </a:moveTo>
                    <a:cubicBezTo>
                      <a:pt x="12" y="1"/>
                      <a:pt x="10" y="0"/>
                      <a:pt x="8" y="0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1" y="5"/>
                      <a:pt x="0" y="8"/>
                      <a:pt x="0" y="11"/>
                    </a:cubicBezTo>
                    <a:cubicBezTo>
                      <a:pt x="0" y="14"/>
                      <a:pt x="0" y="16"/>
                      <a:pt x="2" y="18"/>
                    </a:cubicBezTo>
                    <a:cubicBezTo>
                      <a:pt x="4" y="21"/>
                      <a:pt x="8" y="25"/>
                      <a:pt x="8" y="28"/>
                    </a:cubicBezTo>
                    <a:cubicBezTo>
                      <a:pt x="8" y="25"/>
                      <a:pt x="12" y="21"/>
                      <a:pt x="14" y="18"/>
                    </a:cubicBezTo>
                    <a:cubicBezTo>
                      <a:pt x="16" y="16"/>
                      <a:pt x="16" y="14"/>
                      <a:pt x="16" y="11"/>
                    </a:cubicBezTo>
                    <a:cubicBezTo>
                      <a:pt x="16" y="8"/>
                      <a:pt x="15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272338" y="5649913"/>
                <a:ext cx="106363" cy="65088"/>
              </a:xfrm>
              <a:custGeom>
                <a:avLst/>
                <a:gdLst>
                  <a:gd name="T0" fmla="*/ 25 w 28"/>
                  <a:gd name="T1" fmla="*/ 14 h 17"/>
                  <a:gd name="T2" fmla="*/ 28 w 28"/>
                  <a:gd name="T3" fmla="*/ 8 h 17"/>
                  <a:gd name="T4" fmla="*/ 25 w 28"/>
                  <a:gd name="T5" fmla="*/ 2 h 17"/>
                  <a:gd name="T6" fmla="*/ 17 w 28"/>
                  <a:gd name="T7" fmla="*/ 0 h 17"/>
                  <a:gd name="T8" fmla="*/ 10 w 28"/>
                  <a:gd name="T9" fmla="*/ 3 h 17"/>
                  <a:gd name="T10" fmla="*/ 0 w 28"/>
                  <a:gd name="T11" fmla="*/ 8 h 17"/>
                  <a:gd name="T12" fmla="*/ 10 w 28"/>
                  <a:gd name="T13" fmla="*/ 14 h 17"/>
                  <a:gd name="T14" fmla="*/ 17 w 28"/>
                  <a:gd name="T15" fmla="*/ 17 h 17"/>
                  <a:gd name="T16" fmla="*/ 25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5" y="14"/>
                    </a:moveTo>
                    <a:cubicBezTo>
                      <a:pt x="27" y="13"/>
                      <a:pt x="28" y="11"/>
                      <a:pt x="28" y="8"/>
                    </a:cubicBezTo>
                    <a:cubicBezTo>
                      <a:pt x="28" y="6"/>
                      <a:pt x="27" y="4"/>
                      <a:pt x="25" y="2"/>
                    </a:cubicBezTo>
                    <a:cubicBezTo>
                      <a:pt x="23" y="1"/>
                      <a:pt x="20" y="0"/>
                      <a:pt x="17" y="0"/>
                    </a:cubicBezTo>
                    <a:cubicBezTo>
                      <a:pt x="14" y="0"/>
                      <a:pt x="12" y="1"/>
                      <a:pt x="10" y="3"/>
                    </a:cubicBezTo>
                    <a:cubicBezTo>
                      <a:pt x="7" y="4"/>
                      <a:pt x="3" y="8"/>
                      <a:pt x="0" y="8"/>
                    </a:cubicBezTo>
                    <a:cubicBezTo>
                      <a:pt x="3" y="8"/>
                      <a:pt x="7" y="13"/>
                      <a:pt x="10" y="14"/>
                    </a:cubicBezTo>
                    <a:cubicBezTo>
                      <a:pt x="12" y="16"/>
                      <a:pt x="14" y="17"/>
                      <a:pt x="17" y="17"/>
                    </a:cubicBezTo>
                    <a:cubicBezTo>
                      <a:pt x="20" y="17"/>
                      <a:pt x="23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7186613" y="5348288"/>
                <a:ext cx="82550" cy="85725"/>
              </a:xfrm>
              <a:custGeom>
                <a:avLst/>
                <a:gdLst>
                  <a:gd name="T0" fmla="*/ 21 w 22"/>
                  <a:gd name="T1" fmla="*/ 9 h 23"/>
                  <a:gd name="T2" fmla="*/ 19 w 22"/>
                  <a:gd name="T3" fmla="*/ 3 h 23"/>
                  <a:gd name="T4" fmla="*/ 13 w 22"/>
                  <a:gd name="T5" fmla="*/ 1 h 23"/>
                  <a:gd name="T6" fmla="*/ 6 w 22"/>
                  <a:gd name="T7" fmla="*/ 4 h 23"/>
                  <a:gd name="T8" fmla="*/ 2 w 22"/>
                  <a:gd name="T9" fmla="*/ 12 h 23"/>
                  <a:gd name="T10" fmla="*/ 0 w 22"/>
                  <a:gd name="T11" fmla="*/ 23 h 23"/>
                  <a:gd name="T12" fmla="*/ 11 w 22"/>
                  <a:gd name="T13" fmla="*/ 20 h 23"/>
                  <a:gd name="T14" fmla="*/ 18 w 22"/>
                  <a:gd name="T15" fmla="*/ 16 h 23"/>
                  <a:gd name="T16" fmla="*/ 2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21" y="9"/>
                    </a:moveTo>
                    <a:cubicBezTo>
                      <a:pt x="22" y="7"/>
                      <a:pt x="21" y="4"/>
                      <a:pt x="19" y="3"/>
                    </a:cubicBezTo>
                    <a:cubicBezTo>
                      <a:pt x="18" y="1"/>
                      <a:pt x="15" y="0"/>
                      <a:pt x="13" y="1"/>
                    </a:cubicBezTo>
                    <a:cubicBezTo>
                      <a:pt x="11" y="1"/>
                      <a:pt x="8" y="2"/>
                      <a:pt x="6" y="4"/>
                    </a:cubicBezTo>
                    <a:cubicBezTo>
                      <a:pt x="4" y="7"/>
                      <a:pt x="3" y="9"/>
                      <a:pt x="2" y="12"/>
                    </a:cubicBezTo>
                    <a:cubicBezTo>
                      <a:pt x="2" y="14"/>
                      <a:pt x="2" y="20"/>
                      <a:pt x="0" y="23"/>
                    </a:cubicBezTo>
                    <a:cubicBezTo>
                      <a:pt x="2" y="20"/>
                      <a:pt x="8" y="20"/>
                      <a:pt x="11" y="20"/>
                    </a:cubicBezTo>
                    <a:cubicBezTo>
                      <a:pt x="13" y="20"/>
                      <a:pt x="16" y="18"/>
                      <a:pt x="18" y="16"/>
                    </a:cubicBezTo>
                    <a:cubicBezTo>
                      <a:pt x="20" y="14"/>
                      <a:pt x="21" y="12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7054851" y="5253038"/>
                <a:ext cx="71438" cy="101600"/>
              </a:xfrm>
              <a:custGeom>
                <a:avLst/>
                <a:gdLst>
                  <a:gd name="T0" fmla="*/ 18 w 19"/>
                  <a:gd name="T1" fmla="*/ 6 h 27"/>
                  <a:gd name="T2" fmla="*/ 13 w 19"/>
                  <a:gd name="T3" fmla="*/ 1 h 27"/>
                  <a:gd name="T4" fmla="*/ 7 w 19"/>
                  <a:gd name="T5" fmla="*/ 2 h 27"/>
                  <a:gd name="T6" fmla="*/ 2 w 19"/>
                  <a:gd name="T7" fmla="*/ 8 h 27"/>
                  <a:gd name="T8" fmla="*/ 1 w 19"/>
                  <a:gd name="T9" fmla="*/ 16 h 27"/>
                  <a:gd name="T10" fmla="*/ 3 w 19"/>
                  <a:gd name="T11" fmla="*/ 27 h 27"/>
                  <a:gd name="T12" fmla="*/ 12 w 19"/>
                  <a:gd name="T13" fmla="*/ 20 h 27"/>
                  <a:gd name="T14" fmla="*/ 17 w 19"/>
                  <a:gd name="T15" fmla="*/ 14 h 27"/>
                  <a:gd name="T16" fmla="*/ 18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8" y="6"/>
                    </a:moveTo>
                    <a:cubicBezTo>
                      <a:pt x="17" y="4"/>
                      <a:pt x="16" y="2"/>
                      <a:pt x="13" y="1"/>
                    </a:cubicBezTo>
                    <a:cubicBezTo>
                      <a:pt x="11" y="0"/>
                      <a:pt x="9" y="1"/>
                      <a:pt x="7" y="2"/>
                    </a:cubicBezTo>
                    <a:cubicBezTo>
                      <a:pt x="5" y="3"/>
                      <a:pt x="3" y="5"/>
                      <a:pt x="2" y="8"/>
                    </a:cubicBezTo>
                    <a:cubicBezTo>
                      <a:pt x="1" y="11"/>
                      <a:pt x="0" y="13"/>
                      <a:pt x="1" y="16"/>
                    </a:cubicBezTo>
                    <a:cubicBezTo>
                      <a:pt x="2" y="19"/>
                      <a:pt x="4" y="24"/>
                      <a:pt x="3" y="27"/>
                    </a:cubicBezTo>
                    <a:cubicBezTo>
                      <a:pt x="4" y="24"/>
                      <a:pt x="10" y="22"/>
                      <a:pt x="12" y="20"/>
                    </a:cubicBezTo>
                    <a:cubicBezTo>
                      <a:pt x="15" y="19"/>
                      <a:pt x="16" y="17"/>
                      <a:pt x="17" y="14"/>
                    </a:cubicBezTo>
                    <a:cubicBezTo>
                      <a:pt x="18" y="12"/>
                      <a:pt x="19" y="9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7258051" y="5495925"/>
                <a:ext cx="104775" cy="63500"/>
              </a:xfrm>
              <a:custGeom>
                <a:avLst/>
                <a:gdLst>
                  <a:gd name="T0" fmla="*/ 26 w 28"/>
                  <a:gd name="T1" fmla="*/ 12 h 17"/>
                  <a:gd name="T2" fmla="*/ 27 w 28"/>
                  <a:gd name="T3" fmla="*/ 6 h 17"/>
                  <a:gd name="T4" fmla="*/ 22 w 28"/>
                  <a:gd name="T5" fmla="*/ 1 h 17"/>
                  <a:gd name="T6" fmla="*/ 14 w 28"/>
                  <a:gd name="T7" fmla="*/ 0 h 17"/>
                  <a:gd name="T8" fmla="*/ 8 w 28"/>
                  <a:gd name="T9" fmla="*/ 5 h 17"/>
                  <a:gd name="T10" fmla="*/ 0 w 28"/>
                  <a:gd name="T11" fmla="*/ 13 h 17"/>
                  <a:gd name="T12" fmla="*/ 11 w 28"/>
                  <a:gd name="T13" fmla="*/ 16 h 17"/>
                  <a:gd name="T14" fmla="*/ 19 w 28"/>
                  <a:gd name="T15" fmla="*/ 17 h 17"/>
                  <a:gd name="T16" fmla="*/ 26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6" y="12"/>
                    </a:moveTo>
                    <a:cubicBezTo>
                      <a:pt x="27" y="10"/>
                      <a:pt x="28" y="8"/>
                      <a:pt x="27" y="6"/>
                    </a:cubicBezTo>
                    <a:cubicBezTo>
                      <a:pt x="26" y="3"/>
                      <a:pt x="25" y="2"/>
                      <a:pt x="22" y="1"/>
                    </a:cubicBezTo>
                    <a:cubicBezTo>
                      <a:pt x="20" y="0"/>
                      <a:pt x="17" y="0"/>
                      <a:pt x="14" y="0"/>
                    </a:cubicBezTo>
                    <a:cubicBezTo>
                      <a:pt x="12" y="1"/>
                      <a:pt x="9" y="2"/>
                      <a:pt x="8" y="5"/>
                    </a:cubicBezTo>
                    <a:cubicBezTo>
                      <a:pt x="6" y="7"/>
                      <a:pt x="3" y="12"/>
                      <a:pt x="0" y="13"/>
                    </a:cubicBezTo>
                    <a:cubicBezTo>
                      <a:pt x="3" y="12"/>
                      <a:pt x="8" y="15"/>
                      <a:pt x="11" y="16"/>
                    </a:cubicBezTo>
                    <a:cubicBezTo>
                      <a:pt x="13" y="17"/>
                      <a:pt x="16" y="17"/>
                      <a:pt x="19" y="17"/>
                    </a:cubicBezTo>
                    <a:cubicBezTo>
                      <a:pt x="22" y="16"/>
                      <a:pt x="24" y="14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6443663" y="5649913"/>
                <a:ext cx="104775" cy="65088"/>
              </a:xfrm>
              <a:custGeom>
                <a:avLst/>
                <a:gdLst>
                  <a:gd name="T0" fmla="*/ 3 w 28"/>
                  <a:gd name="T1" fmla="*/ 14 h 17"/>
                  <a:gd name="T2" fmla="*/ 0 w 28"/>
                  <a:gd name="T3" fmla="*/ 8 h 17"/>
                  <a:gd name="T4" fmla="*/ 3 w 28"/>
                  <a:gd name="T5" fmla="*/ 2 h 17"/>
                  <a:gd name="T6" fmla="*/ 11 w 28"/>
                  <a:gd name="T7" fmla="*/ 0 h 17"/>
                  <a:gd name="T8" fmla="*/ 18 w 28"/>
                  <a:gd name="T9" fmla="*/ 3 h 17"/>
                  <a:gd name="T10" fmla="*/ 28 w 28"/>
                  <a:gd name="T11" fmla="*/ 8 h 17"/>
                  <a:gd name="T12" fmla="*/ 18 w 28"/>
                  <a:gd name="T13" fmla="*/ 14 h 17"/>
                  <a:gd name="T14" fmla="*/ 11 w 28"/>
                  <a:gd name="T15" fmla="*/ 17 h 17"/>
                  <a:gd name="T16" fmla="*/ 3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4"/>
                    </a:move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3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3"/>
                    </a:cubicBezTo>
                    <a:cubicBezTo>
                      <a:pt x="21" y="4"/>
                      <a:pt x="25" y="8"/>
                      <a:pt x="28" y="8"/>
                    </a:cubicBezTo>
                    <a:cubicBezTo>
                      <a:pt x="25" y="8"/>
                      <a:pt x="21" y="13"/>
                      <a:pt x="18" y="14"/>
                    </a:cubicBezTo>
                    <a:cubicBezTo>
                      <a:pt x="16" y="16"/>
                      <a:pt x="14" y="17"/>
                      <a:pt x="11" y="17"/>
                    </a:cubicBezTo>
                    <a:cubicBezTo>
                      <a:pt x="8" y="17"/>
                      <a:pt x="5" y="16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4" name="Freeform 22"/>
              <p:cNvSpPr>
                <a:spLocks/>
              </p:cNvSpPr>
              <p:nvPr/>
            </p:nvSpPr>
            <p:spPr bwMode="auto">
              <a:xfrm>
                <a:off x="6553201" y="5348288"/>
                <a:ext cx="82550" cy="85725"/>
              </a:xfrm>
              <a:custGeom>
                <a:avLst/>
                <a:gdLst>
                  <a:gd name="T0" fmla="*/ 1 w 22"/>
                  <a:gd name="T1" fmla="*/ 9 h 23"/>
                  <a:gd name="T2" fmla="*/ 3 w 22"/>
                  <a:gd name="T3" fmla="*/ 3 h 23"/>
                  <a:gd name="T4" fmla="*/ 9 w 22"/>
                  <a:gd name="T5" fmla="*/ 1 h 23"/>
                  <a:gd name="T6" fmla="*/ 16 w 22"/>
                  <a:gd name="T7" fmla="*/ 4 h 23"/>
                  <a:gd name="T8" fmla="*/ 20 w 22"/>
                  <a:gd name="T9" fmla="*/ 12 h 23"/>
                  <a:gd name="T10" fmla="*/ 22 w 22"/>
                  <a:gd name="T11" fmla="*/ 23 h 23"/>
                  <a:gd name="T12" fmla="*/ 11 w 22"/>
                  <a:gd name="T13" fmla="*/ 20 h 23"/>
                  <a:gd name="T14" fmla="*/ 4 w 22"/>
                  <a:gd name="T15" fmla="*/ 16 h 23"/>
                  <a:gd name="T16" fmla="*/ 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1" y="9"/>
                    </a:moveTo>
                    <a:cubicBezTo>
                      <a:pt x="0" y="7"/>
                      <a:pt x="1" y="4"/>
                      <a:pt x="3" y="3"/>
                    </a:cubicBezTo>
                    <a:cubicBezTo>
                      <a:pt x="4" y="1"/>
                      <a:pt x="7" y="0"/>
                      <a:pt x="9" y="1"/>
                    </a:cubicBezTo>
                    <a:cubicBezTo>
                      <a:pt x="11" y="1"/>
                      <a:pt x="14" y="2"/>
                      <a:pt x="16" y="4"/>
                    </a:cubicBezTo>
                    <a:cubicBezTo>
                      <a:pt x="18" y="7"/>
                      <a:pt x="19" y="9"/>
                      <a:pt x="20" y="12"/>
                    </a:cubicBezTo>
                    <a:cubicBezTo>
                      <a:pt x="20" y="14"/>
                      <a:pt x="20" y="20"/>
                      <a:pt x="22" y="23"/>
                    </a:cubicBezTo>
                    <a:cubicBezTo>
                      <a:pt x="20" y="20"/>
                      <a:pt x="14" y="20"/>
                      <a:pt x="11" y="20"/>
                    </a:cubicBezTo>
                    <a:cubicBezTo>
                      <a:pt x="9" y="20"/>
                      <a:pt x="6" y="18"/>
                      <a:pt x="4" y="16"/>
                    </a:cubicBezTo>
                    <a:cubicBezTo>
                      <a:pt x="2" y="14"/>
                      <a:pt x="1" y="12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>
                <a:off x="6696076" y="5253038"/>
                <a:ext cx="71438" cy="101600"/>
              </a:xfrm>
              <a:custGeom>
                <a:avLst/>
                <a:gdLst>
                  <a:gd name="T0" fmla="*/ 1 w 19"/>
                  <a:gd name="T1" fmla="*/ 6 h 27"/>
                  <a:gd name="T2" fmla="*/ 6 w 19"/>
                  <a:gd name="T3" fmla="*/ 1 h 27"/>
                  <a:gd name="T4" fmla="*/ 12 w 19"/>
                  <a:gd name="T5" fmla="*/ 2 h 27"/>
                  <a:gd name="T6" fmla="*/ 17 w 19"/>
                  <a:gd name="T7" fmla="*/ 8 h 27"/>
                  <a:gd name="T8" fmla="*/ 18 w 19"/>
                  <a:gd name="T9" fmla="*/ 16 h 27"/>
                  <a:gd name="T10" fmla="*/ 16 w 19"/>
                  <a:gd name="T11" fmla="*/ 27 h 27"/>
                  <a:gd name="T12" fmla="*/ 7 w 19"/>
                  <a:gd name="T13" fmla="*/ 20 h 27"/>
                  <a:gd name="T14" fmla="*/ 2 w 19"/>
                  <a:gd name="T15" fmla="*/ 14 h 27"/>
                  <a:gd name="T16" fmla="*/ 1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" y="6"/>
                    </a:moveTo>
                    <a:cubicBezTo>
                      <a:pt x="2" y="4"/>
                      <a:pt x="3" y="2"/>
                      <a:pt x="6" y="1"/>
                    </a:cubicBezTo>
                    <a:cubicBezTo>
                      <a:pt x="8" y="0"/>
                      <a:pt x="10" y="1"/>
                      <a:pt x="12" y="2"/>
                    </a:cubicBezTo>
                    <a:cubicBezTo>
                      <a:pt x="14" y="3"/>
                      <a:pt x="16" y="5"/>
                      <a:pt x="17" y="8"/>
                    </a:cubicBezTo>
                    <a:cubicBezTo>
                      <a:pt x="18" y="11"/>
                      <a:pt x="19" y="13"/>
                      <a:pt x="18" y="16"/>
                    </a:cubicBezTo>
                    <a:cubicBezTo>
                      <a:pt x="17" y="19"/>
                      <a:pt x="15" y="24"/>
                      <a:pt x="16" y="27"/>
                    </a:cubicBezTo>
                    <a:cubicBezTo>
                      <a:pt x="15" y="24"/>
                      <a:pt x="9" y="22"/>
                      <a:pt x="7" y="20"/>
                    </a:cubicBezTo>
                    <a:cubicBezTo>
                      <a:pt x="4" y="19"/>
                      <a:pt x="3" y="17"/>
                      <a:pt x="2" y="14"/>
                    </a:cubicBezTo>
                    <a:cubicBezTo>
                      <a:pt x="1" y="12"/>
                      <a:pt x="0" y="9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6" name="Freeform 24"/>
              <p:cNvSpPr>
                <a:spLocks/>
              </p:cNvSpPr>
              <p:nvPr/>
            </p:nvSpPr>
            <p:spPr bwMode="auto">
              <a:xfrm>
                <a:off x="6462713" y="5495925"/>
                <a:ext cx="104775" cy="63500"/>
              </a:xfrm>
              <a:custGeom>
                <a:avLst/>
                <a:gdLst>
                  <a:gd name="T0" fmla="*/ 3 w 28"/>
                  <a:gd name="T1" fmla="*/ 12 h 17"/>
                  <a:gd name="T2" fmla="*/ 1 w 28"/>
                  <a:gd name="T3" fmla="*/ 6 h 17"/>
                  <a:gd name="T4" fmla="*/ 6 w 28"/>
                  <a:gd name="T5" fmla="*/ 1 h 17"/>
                  <a:gd name="T6" fmla="*/ 14 w 28"/>
                  <a:gd name="T7" fmla="*/ 0 h 17"/>
                  <a:gd name="T8" fmla="*/ 20 w 28"/>
                  <a:gd name="T9" fmla="*/ 5 h 17"/>
                  <a:gd name="T10" fmla="*/ 28 w 28"/>
                  <a:gd name="T11" fmla="*/ 13 h 17"/>
                  <a:gd name="T12" fmla="*/ 17 w 28"/>
                  <a:gd name="T13" fmla="*/ 16 h 17"/>
                  <a:gd name="T14" fmla="*/ 9 w 28"/>
                  <a:gd name="T15" fmla="*/ 17 h 17"/>
                  <a:gd name="T16" fmla="*/ 3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2"/>
                    </a:moveTo>
                    <a:cubicBezTo>
                      <a:pt x="1" y="10"/>
                      <a:pt x="0" y="8"/>
                      <a:pt x="1" y="6"/>
                    </a:cubicBezTo>
                    <a:cubicBezTo>
                      <a:pt x="2" y="3"/>
                      <a:pt x="3" y="2"/>
                      <a:pt x="6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7" y="1"/>
                      <a:pt x="19" y="2"/>
                      <a:pt x="20" y="5"/>
                    </a:cubicBezTo>
                    <a:cubicBezTo>
                      <a:pt x="22" y="7"/>
                      <a:pt x="25" y="12"/>
                      <a:pt x="28" y="13"/>
                    </a:cubicBezTo>
                    <a:cubicBezTo>
                      <a:pt x="25" y="12"/>
                      <a:pt x="20" y="15"/>
                      <a:pt x="17" y="16"/>
                    </a:cubicBezTo>
                    <a:cubicBezTo>
                      <a:pt x="15" y="17"/>
                      <a:pt x="12" y="17"/>
                      <a:pt x="9" y="17"/>
                    </a:cubicBezTo>
                    <a:cubicBezTo>
                      <a:pt x="6" y="16"/>
                      <a:pt x="4" y="14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</p:grpSp>
      </p:grpSp>
      <p:sp>
        <p:nvSpPr>
          <p:cNvPr id="68" name="KSO_Shape"/>
          <p:cNvSpPr>
            <a:spLocks/>
          </p:cNvSpPr>
          <p:nvPr/>
        </p:nvSpPr>
        <p:spPr bwMode="auto">
          <a:xfrm>
            <a:off x="10453891" y="2833445"/>
            <a:ext cx="370549" cy="36684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0" name="Freeform 151"/>
          <p:cNvSpPr>
            <a:spLocks noEditPoints="1"/>
          </p:cNvSpPr>
          <p:nvPr/>
        </p:nvSpPr>
        <p:spPr bwMode="auto">
          <a:xfrm>
            <a:off x="10515041" y="1184114"/>
            <a:ext cx="248248" cy="371637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10475527" y="4460209"/>
            <a:ext cx="327277" cy="381611"/>
            <a:chOff x="944563" y="3860794"/>
            <a:chExt cx="392112" cy="457207"/>
          </a:xfrm>
        </p:grpSpPr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Freeform 15"/>
          <p:cNvSpPr>
            <a:spLocks noEditPoints="1"/>
          </p:cNvSpPr>
          <p:nvPr/>
        </p:nvSpPr>
        <p:spPr bwMode="auto">
          <a:xfrm>
            <a:off x="10440456" y="2033499"/>
            <a:ext cx="397419" cy="318213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7"/>
          <p:cNvSpPr>
            <a:spLocks noEditPoints="1"/>
          </p:cNvSpPr>
          <p:nvPr/>
        </p:nvSpPr>
        <p:spPr bwMode="auto">
          <a:xfrm>
            <a:off x="10438483" y="3683847"/>
            <a:ext cx="401365" cy="335612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10434716" y="5374441"/>
            <a:ext cx="408899" cy="279176"/>
            <a:chOff x="4913498" y="4006828"/>
            <a:chExt cx="359542" cy="245478"/>
          </a:xfrm>
        </p:grpSpPr>
        <p:sp>
          <p:nvSpPr>
            <p:cNvPr id="94" name="任意多边形 93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3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1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6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7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31" grpId="0"/>
      <p:bldP spid="53" grpId="0"/>
      <p:bldP spid="57" grpId="0"/>
      <p:bldP spid="59" grpId="0"/>
      <p:bldP spid="33" grpId="0"/>
      <p:bldP spid="46" grpId="0"/>
      <p:bldP spid="48" grpId="0"/>
      <p:bldP spid="49" grpId="0"/>
      <p:bldP spid="51" grpId="0"/>
      <p:bldP spid="63" grpId="0"/>
      <p:bldP spid="65" grpId="0"/>
      <p:bldP spid="68" grpId="0" animBg="1"/>
      <p:bldP spid="70" grpId="0" animBg="1"/>
      <p:bldP spid="35" grpId="0" animBg="1"/>
      <p:bldP spid="8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96752"/>
            <a:ext cx="3276600" cy="5419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187227"/>
            <a:ext cx="3295650" cy="5429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196752"/>
            <a:ext cx="32766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/>
          <a:lstStyle/>
          <a:p>
            <a:r>
              <a:rPr lang="zh-CN" altLang="en-US" dirty="0" smtClean="0"/>
              <a:t>运行截图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24744"/>
            <a:ext cx="3295650" cy="5419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090036"/>
            <a:ext cx="32861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9"/>
          <p:cNvSpPr txBox="1"/>
          <p:nvPr/>
        </p:nvSpPr>
        <p:spPr>
          <a:xfrm>
            <a:off x="5005390" y="3059668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项目问题与启示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20"/>
          <p:cNvSpPr txBox="1"/>
          <p:nvPr/>
        </p:nvSpPr>
        <p:spPr>
          <a:xfrm>
            <a:off x="3546485" y="2751892"/>
            <a:ext cx="1056379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五边形 47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五边形 50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3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1" name="任意多边形 60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2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20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grpSp>
        <p:nvGrpSpPr>
          <p:cNvPr id="194" name="组合 193"/>
          <p:cNvGrpSpPr/>
          <p:nvPr/>
        </p:nvGrpSpPr>
        <p:grpSpPr>
          <a:xfrm>
            <a:off x="3582547" y="1268760"/>
            <a:ext cx="5249757" cy="1584178"/>
            <a:chOff x="695327" y="1340768"/>
            <a:chExt cx="5249757" cy="1584178"/>
          </a:xfrm>
        </p:grpSpPr>
        <p:grpSp>
          <p:nvGrpSpPr>
            <p:cNvPr id="176" name="组合 175"/>
            <p:cNvGrpSpPr/>
            <p:nvPr/>
          </p:nvGrpSpPr>
          <p:grpSpPr>
            <a:xfrm>
              <a:off x="695327" y="1340768"/>
              <a:ext cx="5249757" cy="1584178"/>
              <a:chOff x="695327" y="1340768"/>
              <a:chExt cx="5249757" cy="1584178"/>
            </a:xfrm>
          </p:grpSpPr>
          <p:sp>
            <p:nvSpPr>
              <p:cNvPr id="171" name="任意多边形 170"/>
              <p:cNvSpPr/>
              <p:nvPr/>
            </p:nvSpPr>
            <p:spPr>
              <a:xfrm rot="5400000">
                <a:off x="3652066" y="631927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695327" y="1340768"/>
                <a:ext cx="2429687" cy="1584178"/>
                <a:chOff x="695327" y="1340768"/>
                <a:chExt cx="2429687" cy="1584178"/>
              </a:xfrm>
            </p:grpSpPr>
            <p:sp>
              <p:nvSpPr>
                <p:cNvPr id="3" name="同侧圆角矩形 2"/>
                <p:cNvSpPr/>
                <p:nvPr/>
              </p:nvSpPr>
              <p:spPr>
                <a:xfrm rot="16200000">
                  <a:off x="1019399" y="1016696"/>
                  <a:ext cx="1584178" cy="2232321"/>
                </a:xfrm>
                <a:prstGeom prst="round2Same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等腰三角形 4"/>
                <p:cNvSpPr/>
                <p:nvPr/>
              </p:nvSpPr>
              <p:spPr>
                <a:xfrm rot="5400000">
                  <a:off x="2872986" y="2024844"/>
                  <a:ext cx="288032" cy="216024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0" name="TextBox 26"/>
            <p:cNvSpPr txBox="1"/>
            <p:nvPr/>
          </p:nvSpPr>
          <p:spPr>
            <a:xfrm>
              <a:off x="977971" y="1917413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项目规划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TextBox 29"/>
            <p:cNvSpPr txBox="1"/>
            <p:nvPr/>
          </p:nvSpPr>
          <p:spPr>
            <a:xfrm>
              <a:off x="3432446" y="1977033"/>
              <a:ext cx="187368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项目规划过于笼统</a:t>
              </a:r>
              <a:endPara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3582547" y="4748659"/>
            <a:ext cx="5249757" cy="1584178"/>
            <a:chOff x="6245227" y="1340768"/>
            <a:chExt cx="5249757" cy="1584178"/>
          </a:xfrm>
        </p:grpSpPr>
        <p:grpSp>
          <p:nvGrpSpPr>
            <p:cNvPr id="189" name="组合 188"/>
            <p:cNvGrpSpPr/>
            <p:nvPr/>
          </p:nvGrpSpPr>
          <p:grpSpPr>
            <a:xfrm>
              <a:off x="6245227" y="1340768"/>
              <a:ext cx="5249757" cy="1584178"/>
              <a:chOff x="695327" y="1340768"/>
              <a:chExt cx="5249757" cy="1584178"/>
            </a:xfrm>
          </p:grpSpPr>
          <p:sp>
            <p:nvSpPr>
              <p:cNvPr id="190" name="任意多边形 189"/>
              <p:cNvSpPr/>
              <p:nvPr/>
            </p:nvSpPr>
            <p:spPr>
              <a:xfrm rot="5400000">
                <a:off x="3652066" y="631927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1" name="组合 190"/>
              <p:cNvGrpSpPr/>
              <p:nvPr/>
            </p:nvGrpSpPr>
            <p:grpSpPr>
              <a:xfrm>
                <a:off x="695327" y="1340768"/>
                <a:ext cx="2429687" cy="1584178"/>
                <a:chOff x="695327" y="1340768"/>
                <a:chExt cx="2429687" cy="1584178"/>
              </a:xfrm>
            </p:grpSpPr>
            <p:sp>
              <p:nvSpPr>
                <p:cNvPr id="192" name="同侧圆角矩形 191"/>
                <p:cNvSpPr/>
                <p:nvPr/>
              </p:nvSpPr>
              <p:spPr>
                <a:xfrm rot="16200000">
                  <a:off x="1019399" y="1016696"/>
                  <a:ext cx="1584178" cy="2232321"/>
                </a:xfrm>
                <a:prstGeom prst="round2Same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等腰三角形 192"/>
                <p:cNvSpPr/>
                <p:nvPr/>
              </p:nvSpPr>
              <p:spPr>
                <a:xfrm rot="5400000">
                  <a:off x="2872986" y="2024844"/>
                  <a:ext cx="288032" cy="216024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8" name="TextBox 26"/>
            <p:cNvSpPr txBox="1"/>
            <p:nvPr/>
          </p:nvSpPr>
          <p:spPr>
            <a:xfrm>
              <a:off x="6508695" y="1917413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项目实现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TextBox 29"/>
            <p:cNvSpPr txBox="1"/>
            <p:nvPr/>
          </p:nvSpPr>
          <p:spPr>
            <a:xfrm>
              <a:off x="9093455" y="1917413"/>
              <a:ext cx="187368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未按需求实现部分功能</a:t>
              </a:r>
              <a:endPara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3582548" y="3008711"/>
            <a:ext cx="5249756" cy="1584178"/>
            <a:chOff x="695328" y="3080719"/>
            <a:chExt cx="5249756" cy="1584178"/>
          </a:xfrm>
        </p:grpSpPr>
        <p:grpSp>
          <p:nvGrpSpPr>
            <p:cNvPr id="177" name="组合 176"/>
            <p:cNvGrpSpPr/>
            <p:nvPr/>
          </p:nvGrpSpPr>
          <p:grpSpPr>
            <a:xfrm>
              <a:off x="695328" y="3080719"/>
              <a:ext cx="5249756" cy="1584178"/>
              <a:chOff x="695328" y="3080719"/>
              <a:chExt cx="5249756" cy="1584178"/>
            </a:xfrm>
          </p:grpSpPr>
          <p:sp>
            <p:nvSpPr>
              <p:cNvPr id="172" name="任意多边形 171"/>
              <p:cNvSpPr/>
              <p:nvPr/>
            </p:nvSpPr>
            <p:spPr>
              <a:xfrm rot="5400000">
                <a:off x="3652066" y="2371878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95328" y="3080719"/>
                <a:ext cx="2429686" cy="1584178"/>
                <a:chOff x="695328" y="3080719"/>
                <a:chExt cx="2429686" cy="1584178"/>
              </a:xfrm>
            </p:grpSpPr>
            <p:sp>
              <p:nvSpPr>
                <p:cNvPr id="135" name="同侧圆角矩形 134"/>
                <p:cNvSpPr/>
                <p:nvPr/>
              </p:nvSpPr>
              <p:spPr>
                <a:xfrm rot="16200000">
                  <a:off x="1019401" y="2756646"/>
                  <a:ext cx="1584178" cy="2232324"/>
                </a:xfrm>
                <a:prstGeom prst="round2Same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等腰三角形 135"/>
                <p:cNvSpPr/>
                <p:nvPr/>
              </p:nvSpPr>
              <p:spPr>
                <a:xfrm rot="5400000">
                  <a:off x="2872986" y="3764795"/>
                  <a:ext cx="288032" cy="216024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96" name="TextBox 26"/>
            <p:cNvSpPr txBox="1"/>
            <p:nvPr/>
          </p:nvSpPr>
          <p:spPr>
            <a:xfrm>
              <a:off x="977971" y="3679538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人员分工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29"/>
            <p:cNvSpPr txBox="1"/>
            <p:nvPr/>
          </p:nvSpPr>
          <p:spPr>
            <a:xfrm>
              <a:off x="3432444" y="3593921"/>
              <a:ext cx="2016223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分工不明确、不均衡</a:t>
              </a:r>
              <a:endPara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7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启示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859466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463717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5400000">
            <a:off x="3800127" y="1945035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7944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9"/>
          <p:cNvSpPr txBox="1"/>
          <p:nvPr/>
        </p:nvSpPr>
        <p:spPr>
          <a:xfrm>
            <a:off x="1593350" y="2667297"/>
            <a:ext cx="1766346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任务以模块划分，每个人负责单独模块</a:t>
            </a:r>
            <a:endParaRPr lang="en-US" altLang="zh-CN" sz="2000" dirty="0"/>
          </a:p>
        </p:txBody>
      </p:sp>
      <p:sp>
        <p:nvSpPr>
          <p:cNvPr id="28" name="TextBox 30"/>
          <p:cNvSpPr txBox="1"/>
          <p:nvPr/>
        </p:nvSpPr>
        <p:spPr>
          <a:xfrm>
            <a:off x="1109824" y="1870380"/>
            <a:ext cx="26784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524950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 rot="16200000" flipH="1">
            <a:off x="4129201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/>
          <p:cNvSpPr/>
          <p:nvPr/>
        </p:nvSpPr>
        <p:spPr>
          <a:xfrm rot="5400000">
            <a:off x="7465611" y="1945035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73428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29"/>
          <p:cNvSpPr txBox="1"/>
          <p:nvPr/>
        </p:nvSpPr>
        <p:spPr>
          <a:xfrm>
            <a:off x="5258834" y="2667297"/>
            <a:ext cx="1766346" cy="1330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调动积极性，尽量不要拖延项目进度</a:t>
            </a:r>
            <a:endParaRPr lang="en-US" altLang="zh-CN" sz="2000" dirty="0"/>
          </a:p>
        </p:txBody>
      </p:sp>
      <p:sp>
        <p:nvSpPr>
          <p:cNvPr id="34" name="TextBox 30"/>
          <p:cNvSpPr txBox="1"/>
          <p:nvPr/>
        </p:nvSpPr>
        <p:spPr>
          <a:xfrm>
            <a:off x="4775307" y="1870380"/>
            <a:ext cx="26812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分工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444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 rot="16200000" flipH="1">
            <a:off x="7789695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平行四边形 37"/>
          <p:cNvSpPr/>
          <p:nvPr/>
        </p:nvSpPr>
        <p:spPr>
          <a:xfrm rot="5400000">
            <a:off x="11126105" y="1945035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033922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29"/>
          <p:cNvSpPr txBox="1"/>
          <p:nvPr/>
        </p:nvSpPr>
        <p:spPr>
          <a:xfrm>
            <a:off x="8919328" y="2667297"/>
            <a:ext cx="1766346" cy="868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 smtClean="0"/>
              <a:t>遇问题想办法解决</a:t>
            </a:r>
            <a:endParaRPr lang="en-US" altLang="zh-CN" sz="2000" dirty="0"/>
          </a:p>
        </p:txBody>
      </p:sp>
      <p:sp>
        <p:nvSpPr>
          <p:cNvPr id="41" name="TextBox 30"/>
          <p:cNvSpPr txBox="1"/>
          <p:nvPr/>
        </p:nvSpPr>
        <p:spPr>
          <a:xfrm>
            <a:off x="8435801" y="1870380"/>
            <a:ext cx="26812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迎难而上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5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2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16" grpId="0" animBg="1"/>
      <p:bldP spid="15" grpId="0" animBg="1"/>
      <p:bldP spid="27" grpId="0" build="p"/>
      <p:bldP spid="28" grpId="0"/>
      <p:bldP spid="29" grpId="0" animBg="1"/>
      <p:bldP spid="30" grpId="0" animBg="1"/>
      <p:bldP spid="31" grpId="0" animBg="1"/>
      <p:bldP spid="32" grpId="0" animBg="1"/>
      <p:bldP spid="33" grpId="0" build="p"/>
      <p:bldP spid="34" grpId="0"/>
      <p:bldP spid="36" grpId="0" animBg="1"/>
      <p:bldP spid="37" grpId="0" animBg="1"/>
      <p:bldP spid="38" grpId="0" animBg="1"/>
      <p:bldP spid="39" grpId="0" animBg="1"/>
      <p:bldP spid="40" grpId="0" build="p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9"/>
          <p:cNvSpPr txBox="1"/>
          <p:nvPr/>
        </p:nvSpPr>
        <p:spPr>
          <a:xfrm>
            <a:off x="5117861" y="3059668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实训总结与感悟</a:t>
            </a:r>
          </a:p>
        </p:txBody>
      </p:sp>
      <p:sp>
        <p:nvSpPr>
          <p:cNvPr id="38" name="TextBox 20"/>
          <p:cNvSpPr txBox="1"/>
          <p:nvPr/>
        </p:nvSpPr>
        <p:spPr>
          <a:xfrm>
            <a:off x="3539271" y="2751892"/>
            <a:ext cx="1070807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06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五边形 55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8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6" name="任意多边形 65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7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04627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/>
      <p:bldP spid="38" grpId="0"/>
      <p:bldP spid="39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3" grpId="0" animBg="1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收获</a:t>
            </a:r>
            <a:endParaRPr lang="zh-CN" altLang="en-US" dirty="0"/>
          </a:p>
        </p:txBody>
      </p:sp>
      <p:sp>
        <p:nvSpPr>
          <p:cNvPr id="29" name="TextBox 30"/>
          <p:cNvSpPr txBox="1"/>
          <p:nvPr/>
        </p:nvSpPr>
        <p:spPr>
          <a:xfrm>
            <a:off x="847725" y="3636062"/>
            <a:ext cx="22830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软件项目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8127" y="1609021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0"/>
          <p:cNvSpPr txBox="1"/>
          <p:nvPr/>
        </p:nvSpPr>
        <p:spPr>
          <a:xfrm>
            <a:off x="7458620" y="1609021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活动期收益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0"/>
          <p:cNvSpPr txBox="1"/>
          <p:nvPr/>
        </p:nvSpPr>
        <p:spPr>
          <a:xfrm>
            <a:off x="9266819" y="3636062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增强影响力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3623688" y="4138613"/>
            <a:ext cx="1935163" cy="2719387"/>
          </a:xfrm>
          <a:custGeom>
            <a:avLst/>
            <a:gdLst>
              <a:gd name="T0" fmla="*/ 2757 w 2757"/>
              <a:gd name="T1" fmla="*/ 3864 h 3864"/>
              <a:gd name="T2" fmla="*/ 2757 w 2757"/>
              <a:gd name="T3" fmla="*/ 3056 h 3864"/>
              <a:gd name="T4" fmla="*/ 1462 w 2757"/>
              <a:gd name="T5" fmla="*/ 661 h 3864"/>
              <a:gd name="T6" fmla="*/ 722 w 2757"/>
              <a:gd name="T7" fmla="*/ 202 h 3864"/>
              <a:gd name="T8" fmla="*/ 805 w 2757"/>
              <a:gd name="T9" fmla="*/ 67 h 3864"/>
              <a:gd name="T10" fmla="*/ 759 w 2757"/>
              <a:gd name="T11" fmla="*/ 2 h 3864"/>
              <a:gd name="T12" fmla="*/ 51 w 2757"/>
              <a:gd name="T13" fmla="*/ 34 h 3864"/>
              <a:gd name="T14" fmla="*/ 12 w 2757"/>
              <a:gd name="T15" fmla="*/ 97 h 3864"/>
              <a:gd name="T16" fmla="*/ 307 w 2757"/>
              <a:gd name="T17" fmla="*/ 737 h 3864"/>
              <a:gd name="T18" fmla="*/ 384 w 2757"/>
              <a:gd name="T19" fmla="*/ 752 h 3864"/>
              <a:gd name="T20" fmla="*/ 480 w 2757"/>
              <a:gd name="T21" fmla="*/ 595 h 3864"/>
              <a:gd name="T22" fmla="*/ 1161 w 2757"/>
              <a:gd name="T23" fmla="*/ 1018 h 3864"/>
              <a:gd name="T24" fmla="*/ 2295 w 2757"/>
              <a:gd name="T25" fmla="*/ 3002 h 3864"/>
              <a:gd name="T26" fmla="*/ 2295 w 2757"/>
              <a:gd name="T27" fmla="*/ 3864 h 3864"/>
              <a:gd name="T28" fmla="*/ 2757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2757" y="3864"/>
                </a:moveTo>
                <a:lnTo>
                  <a:pt x="2757" y="3056"/>
                </a:lnTo>
                <a:cubicBezTo>
                  <a:pt x="2757" y="2031"/>
                  <a:pt x="2444" y="1270"/>
                  <a:pt x="1462" y="661"/>
                </a:cubicBezTo>
                <a:lnTo>
                  <a:pt x="722" y="202"/>
                </a:lnTo>
                <a:lnTo>
                  <a:pt x="805" y="67"/>
                </a:lnTo>
                <a:cubicBezTo>
                  <a:pt x="825" y="36"/>
                  <a:pt x="802" y="0"/>
                  <a:pt x="759" y="2"/>
                </a:cubicBezTo>
                <a:lnTo>
                  <a:pt x="51" y="34"/>
                </a:lnTo>
                <a:cubicBezTo>
                  <a:pt x="22" y="35"/>
                  <a:pt x="0" y="71"/>
                  <a:pt x="12" y="97"/>
                </a:cubicBezTo>
                <a:lnTo>
                  <a:pt x="307" y="737"/>
                </a:lnTo>
                <a:cubicBezTo>
                  <a:pt x="322" y="770"/>
                  <a:pt x="364" y="785"/>
                  <a:pt x="384" y="752"/>
                </a:cubicBezTo>
                <a:lnTo>
                  <a:pt x="480" y="595"/>
                </a:lnTo>
                <a:lnTo>
                  <a:pt x="1161" y="1018"/>
                </a:lnTo>
                <a:cubicBezTo>
                  <a:pt x="1976" y="1522"/>
                  <a:pt x="2295" y="2037"/>
                  <a:pt x="2295" y="3002"/>
                </a:cubicBezTo>
                <a:lnTo>
                  <a:pt x="2295" y="3864"/>
                </a:lnTo>
                <a:lnTo>
                  <a:pt x="2757" y="3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>
            <a:off x="4811138" y="3084513"/>
            <a:ext cx="1216025" cy="3773487"/>
          </a:xfrm>
          <a:custGeom>
            <a:avLst/>
            <a:gdLst>
              <a:gd name="T0" fmla="*/ 1270 w 1732"/>
              <a:gd name="T1" fmla="*/ 5362 h 5362"/>
              <a:gd name="T2" fmla="*/ 1732 w 1732"/>
              <a:gd name="T3" fmla="*/ 5362 h 5362"/>
              <a:gd name="T4" fmla="*/ 1732 w 1732"/>
              <a:gd name="T5" fmla="*/ 4676 h 5362"/>
              <a:gd name="T6" fmla="*/ 1128 w 1732"/>
              <a:gd name="T7" fmla="*/ 1513 h 5362"/>
              <a:gd name="T8" fmla="*/ 647 w 1732"/>
              <a:gd name="T9" fmla="*/ 526 h 5362"/>
              <a:gd name="T10" fmla="*/ 791 w 1732"/>
              <a:gd name="T11" fmla="*/ 459 h 5362"/>
              <a:gd name="T12" fmla="*/ 789 w 1732"/>
              <a:gd name="T13" fmla="*/ 379 h 5362"/>
              <a:gd name="T14" fmla="*/ 181 w 1732"/>
              <a:gd name="T15" fmla="*/ 14 h 5362"/>
              <a:gd name="T16" fmla="*/ 114 w 1732"/>
              <a:gd name="T17" fmla="*/ 45 h 5362"/>
              <a:gd name="T18" fmla="*/ 5 w 1732"/>
              <a:gd name="T19" fmla="*/ 742 h 5362"/>
              <a:gd name="T20" fmla="*/ 61 w 1732"/>
              <a:gd name="T21" fmla="*/ 797 h 5362"/>
              <a:gd name="T22" fmla="*/ 227 w 1732"/>
              <a:gd name="T23" fmla="*/ 720 h 5362"/>
              <a:gd name="T24" fmla="*/ 734 w 1732"/>
              <a:gd name="T25" fmla="*/ 1758 h 5362"/>
              <a:gd name="T26" fmla="*/ 1270 w 1732"/>
              <a:gd name="T27" fmla="*/ 4472 h 5362"/>
              <a:gd name="T28" fmla="*/ 1270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1270" y="5362"/>
                </a:moveTo>
                <a:lnTo>
                  <a:pt x="1732" y="5362"/>
                </a:lnTo>
                <a:lnTo>
                  <a:pt x="1732" y="4676"/>
                </a:lnTo>
                <a:cubicBezTo>
                  <a:pt x="1732" y="3345"/>
                  <a:pt x="1631" y="2545"/>
                  <a:pt x="1128" y="1513"/>
                </a:cubicBezTo>
                <a:lnTo>
                  <a:pt x="647" y="526"/>
                </a:lnTo>
                <a:lnTo>
                  <a:pt x="791" y="459"/>
                </a:lnTo>
                <a:cubicBezTo>
                  <a:pt x="825" y="443"/>
                  <a:pt x="825" y="401"/>
                  <a:pt x="789" y="379"/>
                </a:cubicBezTo>
                <a:lnTo>
                  <a:pt x="181" y="14"/>
                </a:lnTo>
                <a:cubicBezTo>
                  <a:pt x="156" y="0"/>
                  <a:pt x="118" y="17"/>
                  <a:pt x="114" y="45"/>
                </a:cubicBezTo>
                <a:lnTo>
                  <a:pt x="5" y="742"/>
                </a:lnTo>
                <a:cubicBezTo>
                  <a:pt x="0" y="777"/>
                  <a:pt x="26" y="813"/>
                  <a:pt x="61" y="797"/>
                </a:cubicBezTo>
                <a:lnTo>
                  <a:pt x="227" y="720"/>
                </a:lnTo>
                <a:lnTo>
                  <a:pt x="734" y="1758"/>
                </a:lnTo>
                <a:cubicBezTo>
                  <a:pt x="1167" y="2647"/>
                  <a:pt x="1270" y="3321"/>
                  <a:pt x="1270" y="4472"/>
                </a:cubicBezTo>
                <a:lnTo>
                  <a:pt x="1270" y="53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6676451" y="4138613"/>
            <a:ext cx="1933575" cy="2719387"/>
          </a:xfrm>
          <a:custGeom>
            <a:avLst/>
            <a:gdLst>
              <a:gd name="T0" fmla="*/ 0 w 2757"/>
              <a:gd name="T1" fmla="*/ 3864 h 3864"/>
              <a:gd name="T2" fmla="*/ 0 w 2757"/>
              <a:gd name="T3" fmla="*/ 3056 h 3864"/>
              <a:gd name="T4" fmla="*/ 1295 w 2757"/>
              <a:gd name="T5" fmla="*/ 661 h 3864"/>
              <a:gd name="T6" fmla="*/ 2035 w 2757"/>
              <a:gd name="T7" fmla="*/ 202 h 3864"/>
              <a:gd name="T8" fmla="*/ 1952 w 2757"/>
              <a:gd name="T9" fmla="*/ 67 h 3864"/>
              <a:gd name="T10" fmla="*/ 1998 w 2757"/>
              <a:gd name="T11" fmla="*/ 2 h 3864"/>
              <a:gd name="T12" fmla="*/ 2706 w 2757"/>
              <a:gd name="T13" fmla="*/ 34 h 3864"/>
              <a:gd name="T14" fmla="*/ 2745 w 2757"/>
              <a:gd name="T15" fmla="*/ 97 h 3864"/>
              <a:gd name="T16" fmla="*/ 2450 w 2757"/>
              <a:gd name="T17" fmla="*/ 737 h 3864"/>
              <a:gd name="T18" fmla="*/ 2373 w 2757"/>
              <a:gd name="T19" fmla="*/ 752 h 3864"/>
              <a:gd name="T20" fmla="*/ 2277 w 2757"/>
              <a:gd name="T21" fmla="*/ 595 h 3864"/>
              <a:gd name="T22" fmla="*/ 1596 w 2757"/>
              <a:gd name="T23" fmla="*/ 1018 h 3864"/>
              <a:gd name="T24" fmla="*/ 462 w 2757"/>
              <a:gd name="T25" fmla="*/ 3002 h 3864"/>
              <a:gd name="T26" fmla="*/ 462 w 2757"/>
              <a:gd name="T27" fmla="*/ 3864 h 3864"/>
              <a:gd name="T28" fmla="*/ 0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0" y="3864"/>
                </a:moveTo>
                <a:lnTo>
                  <a:pt x="0" y="3056"/>
                </a:lnTo>
                <a:cubicBezTo>
                  <a:pt x="0" y="2031"/>
                  <a:pt x="313" y="1270"/>
                  <a:pt x="1295" y="661"/>
                </a:cubicBezTo>
                <a:lnTo>
                  <a:pt x="2035" y="202"/>
                </a:lnTo>
                <a:lnTo>
                  <a:pt x="1952" y="67"/>
                </a:lnTo>
                <a:cubicBezTo>
                  <a:pt x="1933" y="36"/>
                  <a:pt x="1955" y="0"/>
                  <a:pt x="1998" y="2"/>
                </a:cubicBezTo>
                <a:lnTo>
                  <a:pt x="2706" y="34"/>
                </a:lnTo>
                <a:cubicBezTo>
                  <a:pt x="2735" y="35"/>
                  <a:pt x="2757" y="71"/>
                  <a:pt x="2745" y="97"/>
                </a:cubicBezTo>
                <a:lnTo>
                  <a:pt x="2450" y="737"/>
                </a:lnTo>
                <a:cubicBezTo>
                  <a:pt x="2435" y="770"/>
                  <a:pt x="2394" y="785"/>
                  <a:pt x="2373" y="752"/>
                </a:cubicBezTo>
                <a:lnTo>
                  <a:pt x="2277" y="595"/>
                </a:lnTo>
                <a:lnTo>
                  <a:pt x="1596" y="1018"/>
                </a:lnTo>
                <a:cubicBezTo>
                  <a:pt x="781" y="1522"/>
                  <a:pt x="462" y="2037"/>
                  <a:pt x="462" y="3002"/>
                </a:cubicBezTo>
                <a:lnTo>
                  <a:pt x="462" y="3864"/>
                </a:lnTo>
                <a:lnTo>
                  <a:pt x="0" y="3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6208138" y="3084513"/>
            <a:ext cx="1214438" cy="3773487"/>
          </a:xfrm>
          <a:custGeom>
            <a:avLst/>
            <a:gdLst>
              <a:gd name="T0" fmla="*/ 462 w 1732"/>
              <a:gd name="T1" fmla="*/ 5362 h 5362"/>
              <a:gd name="T2" fmla="*/ 0 w 1732"/>
              <a:gd name="T3" fmla="*/ 5362 h 5362"/>
              <a:gd name="T4" fmla="*/ 0 w 1732"/>
              <a:gd name="T5" fmla="*/ 4676 h 5362"/>
              <a:gd name="T6" fmla="*/ 604 w 1732"/>
              <a:gd name="T7" fmla="*/ 1513 h 5362"/>
              <a:gd name="T8" fmla="*/ 1086 w 1732"/>
              <a:gd name="T9" fmla="*/ 526 h 5362"/>
              <a:gd name="T10" fmla="*/ 941 w 1732"/>
              <a:gd name="T11" fmla="*/ 459 h 5362"/>
              <a:gd name="T12" fmla="*/ 944 w 1732"/>
              <a:gd name="T13" fmla="*/ 379 h 5362"/>
              <a:gd name="T14" fmla="*/ 1552 w 1732"/>
              <a:gd name="T15" fmla="*/ 14 h 5362"/>
              <a:gd name="T16" fmla="*/ 1618 w 1732"/>
              <a:gd name="T17" fmla="*/ 45 h 5362"/>
              <a:gd name="T18" fmla="*/ 1727 w 1732"/>
              <a:gd name="T19" fmla="*/ 742 h 5362"/>
              <a:gd name="T20" fmla="*/ 1671 w 1732"/>
              <a:gd name="T21" fmla="*/ 797 h 5362"/>
              <a:gd name="T22" fmla="*/ 1505 w 1732"/>
              <a:gd name="T23" fmla="*/ 720 h 5362"/>
              <a:gd name="T24" fmla="*/ 999 w 1732"/>
              <a:gd name="T25" fmla="*/ 1758 h 5362"/>
              <a:gd name="T26" fmla="*/ 462 w 1732"/>
              <a:gd name="T27" fmla="*/ 4472 h 5362"/>
              <a:gd name="T28" fmla="*/ 462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462" y="5362"/>
                </a:moveTo>
                <a:lnTo>
                  <a:pt x="0" y="5362"/>
                </a:lnTo>
                <a:lnTo>
                  <a:pt x="0" y="4676"/>
                </a:lnTo>
                <a:cubicBezTo>
                  <a:pt x="0" y="3345"/>
                  <a:pt x="101" y="2545"/>
                  <a:pt x="604" y="1513"/>
                </a:cubicBezTo>
                <a:lnTo>
                  <a:pt x="1086" y="526"/>
                </a:lnTo>
                <a:lnTo>
                  <a:pt x="941" y="459"/>
                </a:lnTo>
                <a:cubicBezTo>
                  <a:pt x="908" y="443"/>
                  <a:pt x="907" y="401"/>
                  <a:pt x="944" y="379"/>
                </a:cubicBezTo>
                <a:lnTo>
                  <a:pt x="1552" y="14"/>
                </a:lnTo>
                <a:cubicBezTo>
                  <a:pt x="1576" y="0"/>
                  <a:pt x="1614" y="17"/>
                  <a:pt x="1618" y="45"/>
                </a:cubicBezTo>
                <a:lnTo>
                  <a:pt x="1727" y="742"/>
                </a:lnTo>
                <a:cubicBezTo>
                  <a:pt x="1732" y="777"/>
                  <a:pt x="1706" y="813"/>
                  <a:pt x="1671" y="797"/>
                </a:cubicBezTo>
                <a:lnTo>
                  <a:pt x="1505" y="720"/>
                </a:lnTo>
                <a:lnTo>
                  <a:pt x="999" y="1758"/>
                </a:lnTo>
                <a:cubicBezTo>
                  <a:pt x="565" y="2647"/>
                  <a:pt x="462" y="3321"/>
                  <a:pt x="462" y="4472"/>
                </a:cubicBezTo>
                <a:lnTo>
                  <a:pt x="462" y="53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TextBox 29"/>
          <p:cNvSpPr txBox="1"/>
          <p:nvPr/>
        </p:nvSpPr>
        <p:spPr>
          <a:xfrm>
            <a:off x="825335" y="4470016"/>
            <a:ext cx="2596877" cy="277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迭代 规划 进度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29"/>
          <p:cNvSpPr txBox="1"/>
          <p:nvPr/>
        </p:nvSpPr>
        <p:spPr>
          <a:xfrm>
            <a:off x="8899798" y="4195010"/>
            <a:ext cx="2596877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，概括精炼言简意赅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的说明分项内容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KINGPUB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46" name="TextBox 29"/>
          <p:cNvSpPr txBox="1"/>
          <p:nvPr/>
        </p:nvSpPr>
        <p:spPr>
          <a:xfrm>
            <a:off x="6780730" y="2167969"/>
            <a:ext cx="3218614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，概括精炼言简意赅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的说明分项内容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KINGPUB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5" name="TextBox 29"/>
          <p:cNvSpPr txBox="1"/>
          <p:nvPr/>
        </p:nvSpPr>
        <p:spPr>
          <a:xfrm>
            <a:off x="2651105" y="2421235"/>
            <a:ext cx="2596877" cy="277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知识 实现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72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3" grpId="0"/>
      <p:bldP spid="35" grpId="0"/>
      <p:bldP spid="43" grpId="0"/>
      <p:bldP spid="44" grpId="0"/>
      <p:bldP spid="46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效果评估</a:t>
            </a:r>
            <a:endParaRPr lang="zh-CN" altLang="en-US" dirty="0"/>
          </a:p>
        </p:txBody>
      </p:sp>
      <p:sp>
        <p:nvSpPr>
          <p:cNvPr id="10" name="任意多边形 9"/>
          <p:cNvSpPr/>
          <p:nvPr/>
        </p:nvSpPr>
        <p:spPr>
          <a:xfrm>
            <a:off x="0" y="1484784"/>
            <a:ext cx="6327503" cy="4516309"/>
          </a:xfrm>
          <a:custGeom>
            <a:avLst/>
            <a:gdLst>
              <a:gd name="connsiteX0" fmla="*/ 0 w 5632177"/>
              <a:gd name="connsiteY0" fmla="*/ 0 h 4020014"/>
              <a:gd name="connsiteX1" fmla="*/ 983854 w 5632177"/>
              <a:gd name="connsiteY1" fmla="*/ 0 h 4020014"/>
              <a:gd name="connsiteX2" fmla="*/ 1008187 w 5632177"/>
              <a:gd name="connsiteY2" fmla="*/ 0 h 4020014"/>
              <a:gd name="connsiteX3" fmla="*/ 5632177 w 5632177"/>
              <a:gd name="connsiteY3" fmla="*/ 0 h 4020014"/>
              <a:gd name="connsiteX4" fmla="*/ 4663876 w 5632177"/>
              <a:gd name="connsiteY4" fmla="*/ 4020014 h 4020014"/>
              <a:gd name="connsiteX5" fmla="*/ 1008187 w 5632177"/>
              <a:gd name="connsiteY5" fmla="*/ 4020014 h 4020014"/>
              <a:gd name="connsiteX6" fmla="*/ 15553 w 5632177"/>
              <a:gd name="connsiteY6" fmla="*/ 4020014 h 4020014"/>
              <a:gd name="connsiteX7" fmla="*/ 0 w 5632177"/>
              <a:gd name="connsiteY7" fmla="*/ 4020014 h 40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32177" h="4020014">
                <a:moveTo>
                  <a:pt x="0" y="0"/>
                </a:moveTo>
                <a:lnTo>
                  <a:pt x="983854" y="0"/>
                </a:lnTo>
                <a:lnTo>
                  <a:pt x="1008187" y="0"/>
                </a:lnTo>
                <a:lnTo>
                  <a:pt x="5632177" y="0"/>
                </a:lnTo>
                <a:lnTo>
                  <a:pt x="4663876" y="4020014"/>
                </a:lnTo>
                <a:lnTo>
                  <a:pt x="1008187" y="4020014"/>
                </a:lnTo>
                <a:lnTo>
                  <a:pt x="15553" y="4020014"/>
                </a:lnTo>
                <a:lnTo>
                  <a:pt x="0" y="402001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891" b="-58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290461" y="1931689"/>
            <a:ext cx="2074081" cy="1107977"/>
            <a:chOff x="5290461" y="1931689"/>
            <a:chExt cx="2074081" cy="1107977"/>
          </a:xfrm>
        </p:grpSpPr>
        <p:sp>
          <p:nvSpPr>
            <p:cNvPr id="6" name="平行四边形 5"/>
            <p:cNvSpPr/>
            <p:nvPr/>
          </p:nvSpPr>
          <p:spPr>
            <a:xfrm>
              <a:off x="5290461" y="1931689"/>
              <a:ext cx="2074081" cy="1107977"/>
            </a:xfrm>
            <a:prstGeom prst="parallelogram">
              <a:avLst>
                <a:gd name="adj" fmla="val 2408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5644297" y="2270234"/>
              <a:ext cx="141760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android</a:t>
              </a:r>
            </a:p>
          </p:txBody>
        </p:sp>
      </p:grpSp>
      <p:sp>
        <p:nvSpPr>
          <p:cNvPr id="12" name="TextBox 29"/>
          <p:cNvSpPr txBox="1"/>
          <p:nvPr/>
        </p:nvSpPr>
        <p:spPr>
          <a:xfrm>
            <a:off x="7896200" y="2411105"/>
            <a:ext cx="3879652" cy="290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知识 实现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7486356" y="3643300"/>
            <a:ext cx="4123278" cy="290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迭代 规划 进度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7204897" y="4942572"/>
            <a:ext cx="4420258" cy="290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后端开发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002336" y="3163885"/>
            <a:ext cx="2074081" cy="1107977"/>
            <a:chOff x="5002336" y="3163885"/>
            <a:chExt cx="2074081" cy="1107977"/>
          </a:xfrm>
        </p:grpSpPr>
        <p:sp>
          <p:nvSpPr>
            <p:cNvPr id="7" name="平行四边形 6"/>
            <p:cNvSpPr/>
            <p:nvPr/>
          </p:nvSpPr>
          <p:spPr>
            <a:xfrm>
              <a:off x="5002336" y="3163885"/>
              <a:ext cx="2074081" cy="1107977"/>
            </a:xfrm>
            <a:prstGeom prst="parallelogram">
              <a:avLst>
                <a:gd name="adj" fmla="val 2408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30"/>
            <p:cNvSpPr txBox="1"/>
            <p:nvPr/>
          </p:nvSpPr>
          <p:spPr>
            <a:xfrm>
              <a:off x="5179580" y="3502429"/>
              <a:ext cx="171959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软件项目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14406" y="4396081"/>
            <a:ext cx="2074081" cy="1107977"/>
            <a:chOff x="4714406" y="4396081"/>
            <a:chExt cx="2074081" cy="1107977"/>
          </a:xfrm>
        </p:grpSpPr>
        <p:sp>
          <p:nvSpPr>
            <p:cNvPr id="8" name="平行四边形 7"/>
            <p:cNvSpPr/>
            <p:nvPr/>
          </p:nvSpPr>
          <p:spPr>
            <a:xfrm>
              <a:off x="4714406" y="4396081"/>
              <a:ext cx="2074081" cy="1107977"/>
            </a:xfrm>
            <a:prstGeom prst="parallelogram">
              <a:avLst>
                <a:gd name="adj" fmla="val 2408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30"/>
            <p:cNvSpPr txBox="1"/>
            <p:nvPr/>
          </p:nvSpPr>
          <p:spPr>
            <a:xfrm>
              <a:off x="5071875" y="4734626"/>
              <a:ext cx="141760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后端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6134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804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五边形 22"/>
          <p:cNvSpPr/>
          <p:nvPr/>
        </p:nvSpPr>
        <p:spPr>
          <a:xfrm flipH="1">
            <a:off x="9904805" y="5085184"/>
            <a:ext cx="228719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0" y="5085184"/>
            <a:ext cx="5159896" cy="54824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5256285" y="2204864"/>
            <a:ext cx="5000746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0" spc="-3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THANKS</a:t>
            </a:r>
            <a:endParaRPr lang="zh-CN" altLang="en-US" sz="16000" spc="-3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0160642" y="5236196"/>
            <a:ext cx="1775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 </a:t>
            </a:r>
            <a:r>
              <a:rPr lang="zh-CN" altLang="en-US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你说的队</a:t>
            </a:r>
            <a:r>
              <a:rPr lang="en-US" altLang="zh-CN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</a:t>
            </a:r>
            <a:endParaRPr lang="zh-CN" altLang="en-US" sz="16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3512" y="1002947"/>
            <a:ext cx="94045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感谢实训</a:t>
            </a:r>
            <a:r>
              <a:rPr lang="zh-CN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，高老师您辛苦了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75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5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9"/>
          <p:cNvSpPr txBox="1"/>
          <p:nvPr/>
        </p:nvSpPr>
        <p:spPr>
          <a:xfrm>
            <a:off x="5216137" y="305966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3663503" y="2751892"/>
            <a:ext cx="822341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8800" spc="400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5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3" name="任意多边形 62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4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5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8" grpId="0"/>
      <p:bldP spid="44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4943871" y="1430502"/>
            <a:ext cx="6508750" cy="4717076"/>
            <a:chOff x="4943871" y="1701800"/>
            <a:chExt cx="6508750" cy="4390504"/>
          </a:xfrm>
        </p:grpSpPr>
        <p:sp>
          <p:nvSpPr>
            <p:cNvPr id="3" name="矩形 2"/>
            <p:cNvSpPr/>
            <p:nvPr/>
          </p:nvSpPr>
          <p:spPr>
            <a:xfrm>
              <a:off x="5403874" y="1701800"/>
              <a:ext cx="6048747" cy="43905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25"/>
            <p:cNvSpPr/>
            <p:nvPr/>
          </p:nvSpPr>
          <p:spPr>
            <a:xfrm rot="16200000">
              <a:off x="3000647" y="3645024"/>
              <a:ext cx="4390504" cy="504056"/>
            </a:xfrm>
            <a:custGeom>
              <a:avLst/>
              <a:gdLst>
                <a:gd name="connsiteX0" fmla="*/ 4390504 w 4390504"/>
                <a:gd name="connsiteY0" fmla="*/ 216024 h 504056"/>
                <a:gd name="connsiteX1" fmla="*/ 4390504 w 4390504"/>
                <a:gd name="connsiteY1" fmla="*/ 504056 h 504056"/>
                <a:gd name="connsiteX2" fmla="*/ 0 w 4390504"/>
                <a:gd name="connsiteY2" fmla="*/ 504056 h 504056"/>
                <a:gd name="connsiteX3" fmla="*/ 0 w 4390504"/>
                <a:gd name="connsiteY3" fmla="*/ 216024 h 504056"/>
                <a:gd name="connsiteX4" fmla="*/ 1985629 w 4390504"/>
                <a:gd name="connsiteY4" fmla="*/ 216024 h 504056"/>
                <a:gd name="connsiteX5" fmla="*/ 2195252 w 4390504"/>
                <a:gd name="connsiteY5" fmla="*/ 0 h 504056"/>
                <a:gd name="connsiteX6" fmla="*/ 2404874 w 4390504"/>
                <a:gd name="connsiteY6" fmla="*/ 216024 h 5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504" h="504056">
                  <a:moveTo>
                    <a:pt x="4390504" y="216024"/>
                  </a:moveTo>
                  <a:lnTo>
                    <a:pt x="4390504" y="504056"/>
                  </a:lnTo>
                  <a:lnTo>
                    <a:pt x="0" y="504056"/>
                  </a:lnTo>
                  <a:lnTo>
                    <a:pt x="0" y="216024"/>
                  </a:lnTo>
                  <a:lnTo>
                    <a:pt x="1985629" y="216024"/>
                  </a:lnTo>
                  <a:lnTo>
                    <a:pt x="2195252" y="0"/>
                  </a:lnTo>
                  <a:lnTo>
                    <a:pt x="2404874" y="21602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TextBox 19"/>
          <p:cNvSpPr txBox="1"/>
          <p:nvPr/>
        </p:nvSpPr>
        <p:spPr>
          <a:xfrm>
            <a:off x="6015980" y="1962755"/>
            <a:ext cx="42310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基本项目简介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06"/>
          <p:cNvSpPr txBox="1"/>
          <p:nvPr/>
        </p:nvSpPr>
        <p:spPr>
          <a:xfrm>
            <a:off x="6015980" y="2692358"/>
            <a:ext cx="4832547" cy="282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如今社会，越来越多的人们沉迷于手机聊天或是手机游戏，因此产生了很多社会问题，例如人们只习惯于隔着屏幕聊天、嬉笑，而失去了在现实中与人沟通与交流的能力。兴趣小队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的产生将网上的交友、聊天与活动，拉到了现实中，让兴趣相同、志同道合的人们面对面共同做一些事情。</a:t>
            </a:r>
          </a:p>
          <a:p>
            <a:pPr algn="just">
              <a:lnSpc>
                <a:spcPts val="2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这个项目，极大扩展了每个人的交友圈，结识到更多的朋友，多进行户外活动，发现了更大的世界。</a:t>
            </a:r>
          </a:p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30"/>
          <p:cNvCxnSpPr/>
          <p:nvPr/>
        </p:nvCxnSpPr>
        <p:spPr>
          <a:xfrm>
            <a:off x="6015980" y="2489691"/>
            <a:ext cx="482453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1" y="1446101"/>
            <a:ext cx="4864345" cy="4701477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983432" y="406315"/>
            <a:ext cx="5040560" cy="50405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609585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1219170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828754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2438339" algn="ctr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altLang="en-US" sz="3200" b="1" dirty="0" smtClean="0"/>
              <a:t>项目简介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1229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需求规划</a:t>
            </a:r>
            <a:endParaRPr lang="zh-CN" altLang="en-US" dirty="0"/>
          </a:p>
        </p:txBody>
      </p:sp>
      <p:sp>
        <p:nvSpPr>
          <p:cNvPr id="69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0" name="TextBox 24"/>
          <p:cNvSpPr txBox="1"/>
          <p:nvPr/>
        </p:nvSpPr>
        <p:spPr>
          <a:xfrm>
            <a:off x="1904185" y="4850165"/>
            <a:ext cx="8383630" cy="104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为陌生人搭建一个平台，让兴趣相投的人们有一个发现及认识对方的机会，让越来越多的人走出房间，进行户外运动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96644" y="4435422"/>
            <a:ext cx="9998712" cy="1872208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23620" y="4666231"/>
            <a:ext cx="140654" cy="1437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11018520" y="4666231"/>
            <a:ext cx="140654" cy="1437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20204" y="1521455"/>
            <a:ext cx="2527408" cy="2278744"/>
            <a:chOff x="920204" y="1521455"/>
            <a:chExt cx="2527408" cy="2278744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920204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TextBox 3"/>
            <p:cNvSpPr txBox="1"/>
            <p:nvPr/>
          </p:nvSpPr>
          <p:spPr>
            <a:xfrm>
              <a:off x="1427199" y="2373912"/>
              <a:ext cx="151409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用户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785696" y="1521455"/>
            <a:ext cx="2527408" cy="2278744"/>
            <a:chOff x="8785696" y="1521455"/>
            <a:chExt cx="2527408" cy="2278744"/>
          </a:xfrm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>
              <a:off x="878569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" name="TextBox 3"/>
            <p:cNvSpPr txBox="1"/>
            <p:nvPr/>
          </p:nvSpPr>
          <p:spPr>
            <a:xfrm>
              <a:off x="9375296" y="2358515"/>
              <a:ext cx="134820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聊天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42035" y="1521455"/>
            <a:ext cx="2527408" cy="2278744"/>
            <a:chOff x="3542035" y="1521455"/>
            <a:chExt cx="2527408" cy="2278744"/>
          </a:xfrm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3542035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TextBox 3"/>
            <p:cNvSpPr txBox="1"/>
            <p:nvPr/>
          </p:nvSpPr>
          <p:spPr>
            <a:xfrm>
              <a:off x="4081110" y="2316791"/>
              <a:ext cx="148227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好友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63866" y="1521455"/>
            <a:ext cx="2527408" cy="2278744"/>
            <a:chOff x="6163866" y="1521455"/>
            <a:chExt cx="2527408" cy="2278744"/>
          </a:xfrm>
        </p:grpSpPr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616386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TextBox 3"/>
            <p:cNvSpPr txBox="1"/>
            <p:nvPr/>
          </p:nvSpPr>
          <p:spPr>
            <a:xfrm>
              <a:off x="6772071" y="2332188"/>
              <a:ext cx="131099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活动</a:t>
              </a:r>
              <a:endPara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Freeform 5"/>
          <p:cNvSpPr>
            <a:spLocks/>
          </p:cNvSpPr>
          <p:nvPr/>
        </p:nvSpPr>
        <p:spPr bwMode="auto">
          <a:xfrm>
            <a:off x="1026938" y="1617688"/>
            <a:ext cx="2313940" cy="208627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648769" y="1617688"/>
            <a:ext cx="2313940" cy="208627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6270600" y="1617688"/>
            <a:ext cx="2313940" cy="208627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8892430" y="1617688"/>
            <a:ext cx="2313940" cy="208627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046616" y="2576350"/>
            <a:ext cx="874116" cy="168954"/>
            <a:chOff x="3005398" y="2593891"/>
            <a:chExt cx="817496" cy="158010"/>
          </a:xfrm>
        </p:grpSpPr>
        <p:grpSp>
          <p:nvGrpSpPr>
            <p:cNvPr id="36" name="组合 35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43" name="椭圆 4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41" name="椭圆 4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39" name="圆角矩形 38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674722" y="2576350"/>
            <a:ext cx="874116" cy="168954"/>
            <a:chOff x="3005398" y="2593891"/>
            <a:chExt cx="817496" cy="158010"/>
          </a:xfrm>
        </p:grpSpPr>
        <p:grpSp>
          <p:nvGrpSpPr>
            <p:cNvPr id="47" name="组合 46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54" name="椭圆 5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52" name="椭圆 5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50" name="圆角矩形 49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8288894" y="2576350"/>
            <a:ext cx="874116" cy="168954"/>
            <a:chOff x="3005398" y="2593891"/>
            <a:chExt cx="817496" cy="158010"/>
          </a:xfrm>
        </p:grpSpPr>
        <p:grpSp>
          <p:nvGrpSpPr>
            <p:cNvPr id="57" name="组合 56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64" name="椭圆 6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62" name="椭圆 6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60" name="圆角矩形 59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16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3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800"/>
                            </p:stCondLst>
                            <p:childTnLst>
                              <p:par>
                                <p:cTn id="7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3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10" grpId="0" animBg="1"/>
      <p:bldP spid="11" grpId="0" animBg="1"/>
      <p:bldP spid="77" grpId="0" animBg="1"/>
      <p:bldP spid="24" grpId="0" animBg="1"/>
      <p:bldP spid="26" grpId="0" animBg="1"/>
      <p:bldP spid="27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9"/>
          <p:cNvSpPr txBox="1"/>
          <p:nvPr/>
        </p:nvSpPr>
        <p:spPr>
          <a:xfrm>
            <a:off x="5085598" y="3059668"/>
            <a:ext cx="45387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项目成员与分工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3557706" y="2751892"/>
            <a:ext cx="1033937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五边形 36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9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7" name="任意多边形 46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15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成员及分工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61281" y="2395829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00125" y="2311410"/>
            <a:ext cx="1080195" cy="1080195"/>
          </a:xfrm>
          <a:prstGeom prst="roundRect">
            <a:avLst>
              <a:gd name="adj" fmla="val 96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1155073" y="2465716"/>
            <a:ext cx="770298" cy="771582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2757491" y="2442148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王典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61280" y="2870607"/>
            <a:ext cx="10030719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6"/>
          <p:cNvSpPr txBox="1"/>
          <p:nvPr/>
        </p:nvSpPr>
        <p:spPr>
          <a:xfrm>
            <a:off x="2757490" y="2948291"/>
            <a:ext cx="63628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部分前端界面设计，实现设置、地图等功能、文档撰写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161281" y="3558226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1000125" y="3473807"/>
            <a:ext cx="1080195" cy="1080195"/>
          </a:xfrm>
          <a:prstGeom prst="roundRect">
            <a:avLst>
              <a:gd name="adj" fmla="val 96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Box 16"/>
          <p:cNvSpPr txBox="1"/>
          <p:nvPr/>
        </p:nvSpPr>
        <p:spPr>
          <a:xfrm>
            <a:off x="2757491" y="3604545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朱煜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161280" y="4033004"/>
            <a:ext cx="10030720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TextBox 16"/>
          <p:cNvSpPr txBox="1"/>
          <p:nvPr/>
        </p:nvSpPr>
        <p:spPr>
          <a:xfrm>
            <a:off x="2757488" y="4139936"/>
            <a:ext cx="8955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部分前端界面设计，实现消息聊天、第三方登陆、相册等功能，文档撰写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2161281" y="4688801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1000125" y="4604382"/>
            <a:ext cx="1080195" cy="1080195"/>
          </a:xfrm>
          <a:prstGeom prst="roundRect">
            <a:avLst>
              <a:gd name="adj" fmla="val 96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6"/>
          <p:cNvSpPr txBox="1"/>
          <p:nvPr/>
        </p:nvSpPr>
        <p:spPr>
          <a:xfrm>
            <a:off x="2733157" y="4735019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张一诺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161279" y="5163579"/>
            <a:ext cx="10030719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138188" y="5821435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977032" y="5737016"/>
            <a:ext cx="1080195" cy="1080195"/>
          </a:xfrm>
          <a:prstGeom prst="roundRect">
            <a:avLst>
              <a:gd name="adj" fmla="val 96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6"/>
          <p:cNvSpPr txBox="1"/>
          <p:nvPr/>
        </p:nvSpPr>
        <p:spPr>
          <a:xfrm>
            <a:off x="2734398" y="5867754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孙照龙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138187" y="6296213"/>
            <a:ext cx="10030718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6"/>
          <p:cNvSpPr txBox="1"/>
          <p:nvPr/>
        </p:nvSpPr>
        <p:spPr>
          <a:xfrm>
            <a:off x="2734397" y="6373896"/>
            <a:ext cx="57867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测试，文档撰写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Freeform 10"/>
          <p:cNvSpPr>
            <a:spLocks noChangeAspect="1" noEditPoints="1"/>
          </p:cNvSpPr>
          <p:nvPr/>
        </p:nvSpPr>
        <p:spPr bwMode="auto">
          <a:xfrm>
            <a:off x="1241830" y="3703152"/>
            <a:ext cx="668452" cy="612536"/>
          </a:xfrm>
          <a:custGeom>
            <a:avLst/>
            <a:gdLst>
              <a:gd name="T0" fmla="*/ 460 w 2893"/>
              <a:gd name="T1" fmla="*/ 2647 h 2647"/>
              <a:gd name="T2" fmla="*/ 460 w 2893"/>
              <a:gd name="T3" fmla="*/ 1530 h 2647"/>
              <a:gd name="T4" fmla="*/ 1453 w 2893"/>
              <a:gd name="T5" fmla="*/ 660 h 2647"/>
              <a:gd name="T6" fmla="*/ 2445 w 2893"/>
              <a:gd name="T7" fmla="*/ 1530 h 2647"/>
              <a:gd name="T8" fmla="*/ 2445 w 2893"/>
              <a:gd name="T9" fmla="*/ 2647 h 2647"/>
              <a:gd name="T10" fmla="*/ 1750 w 2893"/>
              <a:gd name="T11" fmla="*/ 2647 h 2647"/>
              <a:gd name="T12" fmla="*/ 1750 w 2893"/>
              <a:gd name="T13" fmla="*/ 1902 h 2647"/>
              <a:gd name="T14" fmla="*/ 1229 w 2893"/>
              <a:gd name="T15" fmla="*/ 1902 h 2647"/>
              <a:gd name="T16" fmla="*/ 1229 w 2893"/>
              <a:gd name="T17" fmla="*/ 2647 h 2647"/>
              <a:gd name="T18" fmla="*/ 460 w 2893"/>
              <a:gd name="T19" fmla="*/ 2647 h 2647"/>
              <a:gd name="T20" fmla="*/ 2148 w 2893"/>
              <a:gd name="T21" fmla="*/ 546 h 2647"/>
              <a:gd name="T22" fmla="*/ 2421 w 2893"/>
              <a:gd name="T23" fmla="*/ 782 h 2647"/>
              <a:gd name="T24" fmla="*/ 2421 w 2893"/>
              <a:gd name="T25" fmla="*/ 322 h 2647"/>
              <a:gd name="T26" fmla="*/ 2148 w 2893"/>
              <a:gd name="T27" fmla="*/ 322 h 2647"/>
              <a:gd name="T28" fmla="*/ 2148 w 2893"/>
              <a:gd name="T29" fmla="*/ 546 h 2647"/>
              <a:gd name="T30" fmla="*/ 1453 w 2893"/>
              <a:gd name="T31" fmla="*/ 521 h 2647"/>
              <a:gd name="T32" fmla="*/ 273 w 2893"/>
              <a:gd name="T33" fmla="*/ 1552 h 2647"/>
              <a:gd name="T34" fmla="*/ 0 w 2893"/>
              <a:gd name="T35" fmla="*/ 1302 h 2647"/>
              <a:gd name="T36" fmla="*/ 1428 w 2893"/>
              <a:gd name="T37" fmla="*/ 0 h 2647"/>
              <a:gd name="T38" fmla="*/ 2893 w 2893"/>
              <a:gd name="T39" fmla="*/ 1316 h 2647"/>
              <a:gd name="T40" fmla="*/ 2657 w 2893"/>
              <a:gd name="T41" fmla="*/ 1527 h 2647"/>
              <a:gd name="T42" fmla="*/ 1453 w 2893"/>
              <a:gd name="T43" fmla="*/ 521 h 2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93" h="2647">
                <a:moveTo>
                  <a:pt x="460" y="2647"/>
                </a:moveTo>
                <a:lnTo>
                  <a:pt x="460" y="1530"/>
                </a:lnTo>
                <a:lnTo>
                  <a:pt x="1453" y="660"/>
                </a:lnTo>
                <a:lnTo>
                  <a:pt x="2445" y="1530"/>
                </a:lnTo>
                <a:lnTo>
                  <a:pt x="2445" y="2647"/>
                </a:lnTo>
                <a:lnTo>
                  <a:pt x="1750" y="2647"/>
                </a:lnTo>
                <a:lnTo>
                  <a:pt x="1750" y="1902"/>
                </a:lnTo>
                <a:lnTo>
                  <a:pt x="1229" y="1902"/>
                </a:lnTo>
                <a:lnTo>
                  <a:pt x="1229" y="2647"/>
                </a:lnTo>
                <a:lnTo>
                  <a:pt x="460" y="2647"/>
                </a:lnTo>
                <a:close/>
                <a:moveTo>
                  <a:pt x="2148" y="546"/>
                </a:moveTo>
                <a:lnTo>
                  <a:pt x="2421" y="782"/>
                </a:lnTo>
                <a:lnTo>
                  <a:pt x="2421" y="322"/>
                </a:lnTo>
                <a:lnTo>
                  <a:pt x="2148" y="322"/>
                </a:lnTo>
                <a:lnTo>
                  <a:pt x="2148" y="546"/>
                </a:lnTo>
                <a:close/>
                <a:moveTo>
                  <a:pt x="1453" y="521"/>
                </a:moveTo>
                <a:lnTo>
                  <a:pt x="273" y="1552"/>
                </a:lnTo>
                <a:lnTo>
                  <a:pt x="0" y="1302"/>
                </a:lnTo>
                <a:lnTo>
                  <a:pt x="1428" y="0"/>
                </a:lnTo>
                <a:lnTo>
                  <a:pt x="2893" y="1316"/>
                </a:lnTo>
                <a:lnTo>
                  <a:pt x="2657" y="1527"/>
                </a:lnTo>
                <a:lnTo>
                  <a:pt x="1453" y="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1E90B4"/>
              </a:solidFill>
            </a:endParaRPr>
          </a:p>
        </p:txBody>
      </p:sp>
      <p:sp>
        <p:nvSpPr>
          <p:cNvPr id="111" name="Freeform 13"/>
          <p:cNvSpPr>
            <a:spLocks noEditPoints="1"/>
          </p:cNvSpPr>
          <p:nvPr/>
        </p:nvSpPr>
        <p:spPr bwMode="auto">
          <a:xfrm>
            <a:off x="1198680" y="4900375"/>
            <a:ext cx="614746" cy="526408"/>
          </a:xfrm>
          <a:custGeom>
            <a:avLst/>
            <a:gdLst>
              <a:gd name="T0" fmla="*/ 219 w 341"/>
              <a:gd name="T1" fmla="*/ 124 h 292"/>
              <a:gd name="T2" fmla="*/ 235 w 341"/>
              <a:gd name="T3" fmla="*/ 136 h 292"/>
              <a:gd name="T4" fmla="*/ 243 w 341"/>
              <a:gd name="T5" fmla="*/ 153 h 292"/>
              <a:gd name="T6" fmla="*/ 97 w 341"/>
              <a:gd name="T7" fmla="*/ 156 h 292"/>
              <a:gd name="T8" fmla="*/ 105 w 341"/>
              <a:gd name="T9" fmla="*/ 137 h 292"/>
              <a:gd name="T10" fmla="*/ 119 w 341"/>
              <a:gd name="T11" fmla="*/ 125 h 292"/>
              <a:gd name="T12" fmla="*/ 256 w 341"/>
              <a:gd name="T13" fmla="*/ 127 h 292"/>
              <a:gd name="T14" fmla="*/ 323 w 341"/>
              <a:gd name="T15" fmla="*/ 130 h 292"/>
              <a:gd name="T16" fmla="*/ 335 w 341"/>
              <a:gd name="T17" fmla="*/ 139 h 292"/>
              <a:gd name="T18" fmla="*/ 341 w 341"/>
              <a:gd name="T19" fmla="*/ 153 h 292"/>
              <a:gd name="T20" fmla="*/ 250 w 341"/>
              <a:gd name="T21" fmla="*/ 153 h 292"/>
              <a:gd name="T22" fmla="*/ 242 w 341"/>
              <a:gd name="T23" fmla="*/ 134 h 292"/>
              <a:gd name="T24" fmla="*/ 256 w 341"/>
              <a:gd name="T25" fmla="*/ 127 h 292"/>
              <a:gd name="T26" fmla="*/ 101 w 341"/>
              <a:gd name="T27" fmla="*/ 131 h 292"/>
              <a:gd name="T28" fmla="*/ 91 w 341"/>
              <a:gd name="T29" fmla="*/ 149 h 292"/>
              <a:gd name="T30" fmla="*/ 0 w 341"/>
              <a:gd name="T31" fmla="*/ 157 h 292"/>
              <a:gd name="T32" fmla="*/ 5 w 341"/>
              <a:gd name="T33" fmla="*/ 142 h 292"/>
              <a:gd name="T34" fmla="*/ 15 w 341"/>
              <a:gd name="T35" fmla="*/ 131 h 292"/>
              <a:gd name="T36" fmla="*/ 30 w 341"/>
              <a:gd name="T37" fmla="*/ 127 h 292"/>
              <a:gd name="T38" fmla="*/ 75 w 341"/>
              <a:gd name="T39" fmla="*/ 34 h 292"/>
              <a:gd name="T40" fmla="*/ 91 w 341"/>
              <a:gd name="T41" fmla="*/ 46 h 292"/>
              <a:gd name="T42" fmla="*/ 100 w 341"/>
              <a:gd name="T43" fmla="*/ 65 h 292"/>
              <a:gd name="T44" fmla="*/ 99 w 341"/>
              <a:gd name="T45" fmla="*/ 86 h 292"/>
              <a:gd name="T46" fmla="*/ 88 w 341"/>
              <a:gd name="T47" fmla="*/ 104 h 292"/>
              <a:gd name="T48" fmla="*/ 70 w 341"/>
              <a:gd name="T49" fmla="*/ 114 h 292"/>
              <a:gd name="T50" fmla="*/ 49 w 341"/>
              <a:gd name="T51" fmla="*/ 115 h 292"/>
              <a:gd name="T52" fmla="*/ 31 w 341"/>
              <a:gd name="T53" fmla="*/ 106 h 292"/>
              <a:gd name="T54" fmla="*/ 18 w 341"/>
              <a:gd name="T55" fmla="*/ 90 h 292"/>
              <a:gd name="T56" fmla="*/ 15 w 341"/>
              <a:gd name="T57" fmla="*/ 69 h 292"/>
              <a:gd name="T58" fmla="*/ 22 w 341"/>
              <a:gd name="T59" fmla="*/ 50 h 292"/>
              <a:gd name="T60" fmla="*/ 37 w 341"/>
              <a:gd name="T61" fmla="*/ 36 h 292"/>
              <a:gd name="T62" fmla="*/ 58 w 341"/>
              <a:gd name="T63" fmla="*/ 31 h 292"/>
              <a:gd name="T64" fmla="*/ 301 w 341"/>
              <a:gd name="T65" fmla="*/ 35 h 292"/>
              <a:gd name="T66" fmla="*/ 317 w 341"/>
              <a:gd name="T67" fmla="*/ 48 h 292"/>
              <a:gd name="T68" fmla="*/ 325 w 341"/>
              <a:gd name="T69" fmla="*/ 67 h 292"/>
              <a:gd name="T70" fmla="*/ 323 w 341"/>
              <a:gd name="T71" fmla="*/ 88 h 292"/>
              <a:gd name="T72" fmla="*/ 312 w 341"/>
              <a:gd name="T73" fmla="*/ 105 h 292"/>
              <a:gd name="T74" fmla="*/ 293 w 341"/>
              <a:gd name="T75" fmla="*/ 115 h 292"/>
              <a:gd name="T76" fmla="*/ 272 w 341"/>
              <a:gd name="T77" fmla="*/ 115 h 292"/>
              <a:gd name="T78" fmla="*/ 254 w 341"/>
              <a:gd name="T79" fmla="*/ 105 h 292"/>
              <a:gd name="T80" fmla="*/ 243 w 341"/>
              <a:gd name="T81" fmla="*/ 88 h 292"/>
              <a:gd name="T82" fmla="*/ 240 w 341"/>
              <a:gd name="T83" fmla="*/ 67 h 292"/>
              <a:gd name="T84" fmla="*/ 248 w 341"/>
              <a:gd name="T85" fmla="*/ 48 h 292"/>
              <a:gd name="T86" fmla="*/ 264 w 341"/>
              <a:gd name="T87" fmla="*/ 35 h 292"/>
              <a:gd name="T88" fmla="*/ 170 w 341"/>
              <a:gd name="T89" fmla="*/ 0 h 292"/>
              <a:gd name="T90" fmla="*/ 196 w 341"/>
              <a:gd name="T91" fmla="*/ 6 h 292"/>
              <a:gd name="T92" fmla="*/ 215 w 341"/>
              <a:gd name="T93" fmla="*/ 24 h 292"/>
              <a:gd name="T94" fmla="*/ 224 w 341"/>
              <a:gd name="T95" fmla="*/ 48 h 292"/>
              <a:gd name="T96" fmla="*/ 220 w 341"/>
              <a:gd name="T97" fmla="*/ 75 h 292"/>
              <a:gd name="T98" fmla="*/ 205 w 341"/>
              <a:gd name="T99" fmla="*/ 96 h 292"/>
              <a:gd name="T100" fmla="*/ 181 w 341"/>
              <a:gd name="T101" fmla="*/ 107 h 292"/>
              <a:gd name="T102" fmla="*/ 154 w 341"/>
              <a:gd name="T103" fmla="*/ 106 h 292"/>
              <a:gd name="T104" fmla="*/ 132 w 341"/>
              <a:gd name="T105" fmla="*/ 92 h 292"/>
              <a:gd name="T106" fmla="*/ 118 w 341"/>
              <a:gd name="T107" fmla="*/ 70 h 292"/>
              <a:gd name="T108" fmla="*/ 117 w 341"/>
              <a:gd name="T109" fmla="*/ 43 h 292"/>
              <a:gd name="T110" fmla="*/ 129 w 341"/>
              <a:gd name="T111" fmla="*/ 19 h 292"/>
              <a:gd name="T112" fmla="*/ 149 w 341"/>
              <a:gd name="T113" fmla="*/ 4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1" h="292">
                <a:moveTo>
                  <a:pt x="137" y="121"/>
                </a:moveTo>
                <a:lnTo>
                  <a:pt x="204" y="121"/>
                </a:lnTo>
                <a:lnTo>
                  <a:pt x="205" y="121"/>
                </a:lnTo>
                <a:lnTo>
                  <a:pt x="207" y="121"/>
                </a:lnTo>
                <a:lnTo>
                  <a:pt x="210" y="122"/>
                </a:lnTo>
                <a:lnTo>
                  <a:pt x="211" y="122"/>
                </a:lnTo>
                <a:lnTo>
                  <a:pt x="214" y="122"/>
                </a:lnTo>
                <a:lnTo>
                  <a:pt x="216" y="123"/>
                </a:lnTo>
                <a:lnTo>
                  <a:pt x="217" y="124"/>
                </a:lnTo>
                <a:lnTo>
                  <a:pt x="219" y="124"/>
                </a:lnTo>
                <a:lnTo>
                  <a:pt x="221" y="125"/>
                </a:lnTo>
                <a:lnTo>
                  <a:pt x="223" y="126"/>
                </a:lnTo>
                <a:lnTo>
                  <a:pt x="224" y="127"/>
                </a:lnTo>
                <a:lnTo>
                  <a:pt x="226" y="128"/>
                </a:lnTo>
                <a:lnTo>
                  <a:pt x="228" y="129"/>
                </a:lnTo>
                <a:lnTo>
                  <a:pt x="229" y="130"/>
                </a:lnTo>
                <a:lnTo>
                  <a:pt x="231" y="132"/>
                </a:lnTo>
                <a:lnTo>
                  <a:pt x="232" y="133"/>
                </a:lnTo>
                <a:lnTo>
                  <a:pt x="233" y="134"/>
                </a:lnTo>
                <a:lnTo>
                  <a:pt x="235" y="136"/>
                </a:lnTo>
                <a:lnTo>
                  <a:pt x="236" y="137"/>
                </a:lnTo>
                <a:lnTo>
                  <a:pt x="237" y="139"/>
                </a:lnTo>
                <a:lnTo>
                  <a:pt x="238" y="140"/>
                </a:lnTo>
                <a:lnTo>
                  <a:pt x="239" y="142"/>
                </a:lnTo>
                <a:lnTo>
                  <a:pt x="240" y="144"/>
                </a:lnTo>
                <a:lnTo>
                  <a:pt x="241" y="146"/>
                </a:lnTo>
                <a:lnTo>
                  <a:pt x="242" y="148"/>
                </a:lnTo>
                <a:lnTo>
                  <a:pt x="242" y="150"/>
                </a:lnTo>
                <a:lnTo>
                  <a:pt x="243" y="152"/>
                </a:lnTo>
                <a:lnTo>
                  <a:pt x="243" y="153"/>
                </a:lnTo>
                <a:lnTo>
                  <a:pt x="244" y="156"/>
                </a:lnTo>
                <a:lnTo>
                  <a:pt x="244" y="157"/>
                </a:lnTo>
                <a:lnTo>
                  <a:pt x="244" y="160"/>
                </a:lnTo>
                <a:lnTo>
                  <a:pt x="244" y="162"/>
                </a:lnTo>
                <a:lnTo>
                  <a:pt x="244" y="292"/>
                </a:lnTo>
                <a:lnTo>
                  <a:pt x="96" y="292"/>
                </a:lnTo>
                <a:lnTo>
                  <a:pt x="96" y="162"/>
                </a:lnTo>
                <a:lnTo>
                  <a:pt x="96" y="160"/>
                </a:lnTo>
                <a:lnTo>
                  <a:pt x="96" y="157"/>
                </a:lnTo>
                <a:lnTo>
                  <a:pt x="97" y="156"/>
                </a:lnTo>
                <a:lnTo>
                  <a:pt x="97" y="153"/>
                </a:lnTo>
                <a:lnTo>
                  <a:pt x="98" y="152"/>
                </a:lnTo>
                <a:lnTo>
                  <a:pt x="98" y="150"/>
                </a:lnTo>
                <a:lnTo>
                  <a:pt x="99" y="148"/>
                </a:lnTo>
                <a:lnTo>
                  <a:pt x="99" y="146"/>
                </a:lnTo>
                <a:lnTo>
                  <a:pt x="100" y="144"/>
                </a:lnTo>
                <a:lnTo>
                  <a:pt x="101" y="142"/>
                </a:lnTo>
                <a:lnTo>
                  <a:pt x="102" y="140"/>
                </a:lnTo>
                <a:lnTo>
                  <a:pt x="103" y="139"/>
                </a:lnTo>
                <a:lnTo>
                  <a:pt x="105" y="137"/>
                </a:lnTo>
                <a:lnTo>
                  <a:pt x="106" y="136"/>
                </a:lnTo>
                <a:lnTo>
                  <a:pt x="107" y="134"/>
                </a:lnTo>
                <a:lnTo>
                  <a:pt x="109" y="133"/>
                </a:lnTo>
                <a:lnTo>
                  <a:pt x="110" y="132"/>
                </a:lnTo>
                <a:lnTo>
                  <a:pt x="111" y="130"/>
                </a:lnTo>
                <a:lnTo>
                  <a:pt x="113" y="129"/>
                </a:lnTo>
                <a:lnTo>
                  <a:pt x="114" y="128"/>
                </a:lnTo>
                <a:lnTo>
                  <a:pt x="116" y="127"/>
                </a:lnTo>
                <a:lnTo>
                  <a:pt x="118" y="126"/>
                </a:lnTo>
                <a:lnTo>
                  <a:pt x="119" y="125"/>
                </a:lnTo>
                <a:lnTo>
                  <a:pt x="121" y="124"/>
                </a:lnTo>
                <a:lnTo>
                  <a:pt x="123" y="124"/>
                </a:lnTo>
                <a:lnTo>
                  <a:pt x="125" y="123"/>
                </a:lnTo>
                <a:lnTo>
                  <a:pt x="127" y="122"/>
                </a:lnTo>
                <a:lnTo>
                  <a:pt x="129" y="122"/>
                </a:lnTo>
                <a:lnTo>
                  <a:pt x="131" y="122"/>
                </a:lnTo>
                <a:lnTo>
                  <a:pt x="133" y="121"/>
                </a:lnTo>
                <a:lnTo>
                  <a:pt x="135" y="121"/>
                </a:lnTo>
                <a:lnTo>
                  <a:pt x="137" y="121"/>
                </a:lnTo>
                <a:close/>
                <a:moveTo>
                  <a:pt x="256" y="127"/>
                </a:moveTo>
                <a:lnTo>
                  <a:pt x="309" y="127"/>
                </a:lnTo>
                <a:lnTo>
                  <a:pt x="310" y="127"/>
                </a:lnTo>
                <a:lnTo>
                  <a:pt x="312" y="127"/>
                </a:lnTo>
                <a:lnTo>
                  <a:pt x="314" y="127"/>
                </a:lnTo>
                <a:lnTo>
                  <a:pt x="315" y="127"/>
                </a:lnTo>
                <a:lnTo>
                  <a:pt x="317" y="127"/>
                </a:lnTo>
                <a:lnTo>
                  <a:pt x="318" y="128"/>
                </a:lnTo>
                <a:lnTo>
                  <a:pt x="320" y="128"/>
                </a:lnTo>
                <a:lnTo>
                  <a:pt x="321" y="129"/>
                </a:lnTo>
                <a:lnTo>
                  <a:pt x="323" y="130"/>
                </a:lnTo>
                <a:lnTo>
                  <a:pt x="324" y="130"/>
                </a:lnTo>
                <a:lnTo>
                  <a:pt x="325" y="131"/>
                </a:lnTo>
                <a:lnTo>
                  <a:pt x="327" y="132"/>
                </a:lnTo>
                <a:lnTo>
                  <a:pt x="328" y="133"/>
                </a:lnTo>
                <a:lnTo>
                  <a:pt x="329" y="134"/>
                </a:lnTo>
                <a:lnTo>
                  <a:pt x="330" y="135"/>
                </a:lnTo>
                <a:lnTo>
                  <a:pt x="331" y="136"/>
                </a:lnTo>
                <a:lnTo>
                  <a:pt x="332" y="137"/>
                </a:lnTo>
                <a:lnTo>
                  <a:pt x="334" y="138"/>
                </a:lnTo>
                <a:lnTo>
                  <a:pt x="335" y="139"/>
                </a:lnTo>
                <a:lnTo>
                  <a:pt x="335" y="140"/>
                </a:lnTo>
                <a:lnTo>
                  <a:pt x="336" y="142"/>
                </a:lnTo>
                <a:lnTo>
                  <a:pt x="337" y="143"/>
                </a:lnTo>
                <a:lnTo>
                  <a:pt x="338" y="144"/>
                </a:lnTo>
                <a:lnTo>
                  <a:pt x="338" y="146"/>
                </a:lnTo>
                <a:lnTo>
                  <a:pt x="339" y="147"/>
                </a:lnTo>
                <a:lnTo>
                  <a:pt x="339" y="149"/>
                </a:lnTo>
                <a:lnTo>
                  <a:pt x="340" y="150"/>
                </a:lnTo>
                <a:lnTo>
                  <a:pt x="340" y="152"/>
                </a:lnTo>
                <a:lnTo>
                  <a:pt x="341" y="153"/>
                </a:lnTo>
                <a:lnTo>
                  <a:pt x="341" y="155"/>
                </a:lnTo>
                <a:lnTo>
                  <a:pt x="341" y="157"/>
                </a:lnTo>
                <a:lnTo>
                  <a:pt x="341" y="158"/>
                </a:lnTo>
                <a:lnTo>
                  <a:pt x="341" y="261"/>
                </a:lnTo>
                <a:lnTo>
                  <a:pt x="251" y="261"/>
                </a:lnTo>
                <a:lnTo>
                  <a:pt x="251" y="162"/>
                </a:lnTo>
                <a:lnTo>
                  <a:pt x="251" y="160"/>
                </a:lnTo>
                <a:lnTo>
                  <a:pt x="251" y="157"/>
                </a:lnTo>
                <a:lnTo>
                  <a:pt x="250" y="155"/>
                </a:lnTo>
                <a:lnTo>
                  <a:pt x="250" y="153"/>
                </a:lnTo>
                <a:lnTo>
                  <a:pt x="250" y="151"/>
                </a:lnTo>
                <a:lnTo>
                  <a:pt x="249" y="149"/>
                </a:lnTo>
                <a:lnTo>
                  <a:pt x="249" y="147"/>
                </a:lnTo>
                <a:lnTo>
                  <a:pt x="248" y="145"/>
                </a:lnTo>
                <a:lnTo>
                  <a:pt x="247" y="143"/>
                </a:lnTo>
                <a:lnTo>
                  <a:pt x="246" y="141"/>
                </a:lnTo>
                <a:lnTo>
                  <a:pt x="245" y="140"/>
                </a:lnTo>
                <a:lnTo>
                  <a:pt x="244" y="138"/>
                </a:lnTo>
                <a:lnTo>
                  <a:pt x="243" y="136"/>
                </a:lnTo>
                <a:lnTo>
                  <a:pt x="242" y="134"/>
                </a:lnTo>
                <a:lnTo>
                  <a:pt x="241" y="133"/>
                </a:lnTo>
                <a:lnTo>
                  <a:pt x="240" y="131"/>
                </a:lnTo>
                <a:lnTo>
                  <a:pt x="242" y="130"/>
                </a:lnTo>
                <a:lnTo>
                  <a:pt x="243" y="129"/>
                </a:lnTo>
                <a:lnTo>
                  <a:pt x="246" y="128"/>
                </a:lnTo>
                <a:lnTo>
                  <a:pt x="248" y="128"/>
                </a:lnTo>
                <a:lnTo>
                  <a:pt x="250" y="127"/>
                </a:lnTo>
                <a:lnTo>
                  <a:pt x="252" y="127"/>
                </a:lnTo>
                <a:lnTo>
                  <a:pt x="254" y="127"/>
                </a:lnTo>
                <a:lnTo>
                  <a:pt x="256" y="127"/>
                </a:lnTo>
                <a:close/>
                <a:moveTo>
                  <a:pt x="32" y="127"/>
                </a:moveTo>
                <a:lnTo>
                  <a:pt x="84" y="127"/>
                </a:lnTo>
                <a:lnTo>
                  <a:pt x="86" y="127"/>
                </a:lnTo>
                <a:lnTo>
                  <a:pt x="89" y="127"/>
                </a:lnTo>
                <a:lnTo>
                  <a:pt x="91" y="127"/>
                </a:lnTo>
                <a:lnTo>
                  <a:pt x="93" y="128"/>
                </a:lnTo>
                <a:lnTo>
                  <a:pt x="95" y="128"/>
                </a:lnTo>
                <a:lnTo>
                  <a:pt x="97" y="129"/>
                </a:lnTo>
                <a:lnTo>
                  <a:pt x="99" y="130"/>
                </a:lnTo>
                <a:lnTo>
                  <a:pt x="101" y="131"/>
                </a:lnTo>
                <a:lnTo>
                  <a:pt x="99" y="133"/>
                </a:lnTo>
                <a:lnTo>
                  <a:pt x="98" y="134"/>
                </a:lnTo>
                <a:lnTo>
                  <a:pt x="97" y="136"/>
                </a:lnTo>
                <a:lnTo>
                  <a:pt x="96" y="138"/>
                </a:lnTo>
                <a:lnTo>
                  <a:pt x="95" y="140"/>
                </a:lnTo>
                <a:lnTo>
                  <a:pt x="94" y="141"/>
                </a:lnTo>
                <a:lnTo>
                  <a:pt x="93" y="143"/>
                </a:lnTo>
                <a:lnTo>
                  <a:pt x="93" y="145"/>
                </a:lnTo>
                <a:lnTo>
                  <a:pt x="92" y="147"/>
                </a:lnTo>
                <a:lnTo>
                  <a:pt x="91" y="149"/>
                </a:lnTo>
                <a:lnTo>
                  <a:pt x="91" y="151"/>
                </a:lnTo>
                <a:lnTo>
                  <a:pt x="90" y="153"/>
                </a:lnTo>
                <a:lnTo>
                  <a:pt x="90" y="155"/>
                </a:lnTo>
                <a:lnTo>
                  <a:pt x="90" y="157"/>
                </a:lnTo>
                <a:lnTo>
                  <a:pt x="90" y="160"/>
                </a:lnTo>
                <a:lnTo>
                  <a:pt x="90" y="162"/>
                </a:lnTo>
                <a:lnTo>
                  <a:pt x="90" y="261"/>
                </a:lnTo>
                <a:lnTo>
                  <a:pt x="0" y="261"/>
                </a:lnTo>
                <a:lnTo>
                  <a:pt x="0" y="158"/>
                </a:lnTo>
                <a:lnTo>
                  <a:pt x="0" y="157"/>
                </a:lnTo>
                <a:lnTo>
                  <a:pt x="0" y="155"/>
                </a:lnTo>
                <a:lnTo>
                  <a:pt x="0" y="153"/>
                </a:lnTo>
                <a:lnTo>
                  <a:pt x="0" y="152"/>
                </a:lnTo>
                <a:lnTo>
                  <a:pt x="1" y="150"/>
                </a:lnTo>
                <a:lnTo>
                  <a:pt x="1" y="149"/>
                </a:lnTo>
                <a:lnTo>
                  <a:pt x="1" y="147"/>
                </a:lnTo>
                <a:lnTo>
                  <a:pt x="2" y="146"/>
                </a:lnTo>
                <a:lnTo>
                  <a:pt x="3" y="144"/>
                </a:lnTo>
                <a:lnTo>
                  <a:pt x="4" y="143"/>
                </a:lnTo>
                <a:lnTo>
                  <a:pt x="5" y="142"/>
                </a:lnTo>
                <a:lnTo>
                  <a:pt x="5" y="140"/>
                </a:lnTo>
                <a:lnTo>
                  <a:pt x="6" y="139"/>
                </a:lnTo>
                <a:lnTo>
                  <a:pt x="7" y="138"/>
                </a:lnTo>
                <a:lnTo>
                  <a:pt x="8" y="137"/>
                </a:lnTo>
                <a:lnTo>
                  <a:pt x="9" y="136"/>
                </a:lnTo>
                <a:lnTo>
                  <a:pt x="10" y="135"/>
                </a:lnTo>
                <a:lnTo>
                  <a:pt x="11" y="134"/>
                </a:lnTo>
                <a:lnTo>
                  <a:pt x="13" y="133"/>
                </a:lnTo>
                <a:lnTo>
                  <a:pt x="14" y="132"/>
                </a:lnTo>
                <a:lnTo>
                  <a:pt x="15" y="131"/>
                </a:lnTo>
                <a:lnTo>
                  <a:pt x="17" y="130"/>
                </a:lnTo>
                <a:lnTo>
                  <a:pt x="18" y="130"/>
                </a:lnTo>
                <a:lnTo>
                  <a:pt x="19" y="129"/>
                </a:lnTo>
                <a:lnTo>
                  <a:pt x="21" y="128"/>
                </a:lnTo>
                <a:lnTo>
                  <a:pt x="22" y="128"/>
                </a:lnTo>
                <a:lnTo>
                  <a:pt x="24" y="127"/>
                </a:lnTo>
                <a:lnTo>
                  <a:pt x="25" y="127"/>
                </a:lnTo>
                <a:lnTo>
                  <a:pt x="27" y="127"/>
                </a:lnTo>
                <a:lnTo>
                  <a:pt x="29" y="127"/>
                </a:lnTo>
                <a:lnTo>
                  <a:pt x="30" y="127"/>
                </a:lnTo>
                <a:lnTo>
                  <a:pt x="32" y="127"/>
                </a:lnTo>
                <a:close/>
                <a:moveTo>
                  <a:pt x="58" y="31"/>
                </a:moveTo>
                <a:lnTo>
                  <a:pt x="60" y="31"/>
                </a:lnTo>
                <a:lnTo>
                  <a:pt x="62" y="31"/>
                </a:lnTo>
                <a:lnTo>
                  <a:pt x="64" y="32"/>
                </a:lnTo>
                <a:lnTo>
                  <a:pt x="67" y="32"/>
                </a:lnTo>
                <a:lnTo>
                  <a:pt x="69" y="32"/>
                </a:lnTo>
                <a:lnTo>
                  <a:pt x="70" y="33"/>
                </a:lnTo>
                <a:lnTo>
                  <a:pt x="73" y="34"/>
                </a:lnTo>
                <a:lnTo>
                  <a:pt x="75" y="34"/>
                </a:lnTo>
                <a:lnTo>
                  <a:pt x="77" y="35"/>
                </a:lnTo>
                <a:lnTo>
                  <a:pt x="78" y="36"/>
                </a:lnTo>
                <a:lnTo>
                  <a:pt x="80" y="37"/>
                </a:lnTo>
                <a:lnTo>
                  <a:pt x="82" y="38"/>
                </a:lnTo>
                <a:lnTo>
                  <a:pt x="83" y="39"/>
                </a:lnTo>
                <a:lnTo>
                  <a:pt x="85" y="41"/>
                </a:lnTo>
                <a:lnTo>
                  <a:pt x="86" y="42"/>
                </a:lnTo>
                <a:lnTo>
                  <a:pt x="88" y="43"/>
                </a:lnTo>
                <a:lnTo>
                  <a:pt x="90" y="45"/>
                </a:lnTo>
                <a:lnTo>
                  <a:pt x="91" y="46"/>
                </a:lnTo>
                <a:lnTo>
                  <a:pt x="92" y="48"/>
                </a:lnTo>
                <a:lnTo>
                  <a:pt x="93" y="50"/>
                </a:lnTo>
                <a:lnTo>
                  <a:pt x="94" y="51"/>
                </a:lnTo>
                <a:lnTo>
                  <a:pt x="96" y="53"/>
                </a:lnTo>
                <a:lnTo>
                  <a:pt x="96" y="55"/>
                </a:lnTo>
                <a:lnTo>
                  <a:pt x="97" y="57"/>
                </a:lnTo>
                <a:lnTo>
                  <a:pt x="98" y="59"/>
                </a:lnTo>
                <a:lnTo>
                  <a:pt x="99" y="61"/>
                </a:lnTo>
                <a:lnTo>
                  <a:pt x="99" y="63"/>
                </a:lnTo>
                <a:lnTo>
                  <a:pt x="100" y="65"/>
                </a:lnTo>
                <a:lnTo>
                  <a:pt x="100" y="67"/>
                </a:lnTo>
                <a:lnTo>
                  <a:pt x="100" y="69"/>
                </a:lnTo>
                <a:lnTo>
                  <a:pt x="101" y="71"/>
                </a:lnTo>
                <a:lnTo>
                  <a:pt x="101" y="74"/>
                </a:lnTo>
                <a:lnTo>
                  <a:pt x="101" y="76"/>
                </a:lnTo>
                <a:lnTo>
                  <a:pt x="100" y="78"/>
                </a:lnTo>
                <a:lnTo>
                  <a:pt x="100" y="80"/>
                </a:lnTo>
                <a:lnTo>
                  <a:pt x="100" y="82"/>
                </a:lnTo>
                <a:lnTo>
                  <a:pt x="99" y="84"/>
                </a:lnTo>
                <a:lnTo>
                  <a:pt x="99" y="86"/>
                </a:lnTo>
                <a:lnTo>
                  <a:pt x="98" y="88"/>
                </a:lnTo>
                <a:lnTo>
                  <a:pt x="97" y="90"/>
                </a:lnTo>
                <a:lnTo>
                  <a:pt x="96" y="92"/>
                </a:lnTo>
                <a:lnTo>
                  <a:pt x="96" y="94"/>
                </a:lnTo>
                <a:lnTo>
                  <a:pt x="94" y="96"/>
                </a:lnTo>
                <a:lnTo>
                  <a:pt x="93" y="97"/>
                </a:lnTo>
                <a:lnTo>
                  <a:pt x="92" y="99"/>
                </a:lnTo>
                <a:lnTo>
                  <a:pt x="91" y="101"/>
                </a:lnTo>
                <a:lnTo>
                  <a:pt x="90" y="102"/>
                </a:lnTo>
                <a:lnTo>
                  <a:pt x="88" y="104"/>
                </a:lnTo>
                <a:lnTo>
                  <a:pt x="86" y="105"/>
                </a:lnTo>
                <a:lnTo>
                  <a:pt x="85" y="106"/>
                </a:lnTo>
                <a:lnTo>
                  <a:pt x="83" y="107"/>
                </a:lnTo>
                <a:lnTo>
                  <a:pt x="82" y="109"/>
                </a:lnTo>
                <a:lnTo>
                  <a:pt x="80" y="110"/>
                </a:lnTo>
                <a:lnTo>
                  <a:pt x="78" y="111"/>
                </a:lnTo>
                <a:lnTo>
                  <a:pt x="77" y="112"/>
                </a:lnTo>
                <a:lnTo>
                  <a:pt x="75" y="113"/>
                </a:lnTo>
                <a:lnTo>
                  <a:pt x="73" y="114"/>
                </a:lnTo>
                <a:lnTo>
                  <a:pt x="70" y="114"/>
                </a:lnTo>
                <a:lnTo>
                  <a:pt x="69" y="115"/>
                </a:lnTo>
                <a:lnTo>
                  <a:pt x="67" y="115"/>
                </a:lnTo>
                <a:lnTo>
                  <a:pt x="64" y="116"/>
                </a:lnTo>
                <a:lnTo>
                  <a:pt x="62" y="116"/>
                </a:lnTo>
                <a:lnTo>
                  <a:pt x="60" y="116"/>
                </a:lnTo>
                <a:lnTo>
                  <a:pt x="58" y="116"/>
                </a:lnTo>
                <a:lnTo>
                  <a:pt x="56" y="116"/>
                </a:lnTo>
                <a:lnTo>
                  <a:pt x="54" y="116"/>
                </a:lnTo>
                <a:lnTo>
                  <a:pt x="51" y="116"/>
                </a:lnTo>
                <a:lnTo>
                  <a:pt x="49" y="115"/>
                </a:lnTo>
                <a:lnTo>
                  <a:pt x="47" y="115"/>
                </a:lnTo>
                <a:lnTo>
                  <a:pt x="45" y="114"/>
                </a:lnTo>
                <a:lnTo>
                  <a:pt x="43" y="114"/>
                </a:lnTo>
                <a:lnTo>
                  <a:pt x="41" y="113"/>
                </a:lnTo>
                <a:lnTo>
                  <a:pt x="39" y="112"/>
                </a:lnTo>
                <a:lnTo>
                  <a:pt x="37" y="111"/>
                </a:lnTo>
                <a:lnTo>
                  <a:pt x="36" y="110"/>
                </a:lnTo>
                <a:lnTo>
                  <a:pt x="34" y="109"/>
                </a:lnTo>
                <a:lnTo>
                  <a:pt x="32" y="107"/>
                </a:lnTo>
                <a:lnTo>
                  <a:pt x="31" y="106"/>
                </a:lnTo>
                <a:lnTo>
                  <a:pt x="29" y="105"/>
                </a:lnTo>
                <a:lnTo>
                  <a:pt x="28" y="104"/>
                </a:lnTo>
                <a:lnTo>
                  <a:pt x="26" y="102"/>
                </a:lnTo>
                <a:lnTo>
                  <a:pt x="25" y="101"/>
                </a:lnTo>
                <a:lnTo>
                  <a:pt x="24" y="99"/>
                </a:lnTo>
                <a:lnTo>
                  <a:pt x="22" y="97"/>
                </a:lnTo>
                <a:lnTo>
                  <a:pt x="21" y="96"/>
                </a:lnTo>
                <a:lnTo>
                  <a:pt x="20" y="94"/>
                </a:lnTo>
                <a:lnTo>
                  <a:pt x="19" y="92"/>
                </a:lnTo>
                <a:lnTo>
                  <a:pt x="18" y="90"/>
                </a:lnTo>
                <a:lnTo>
                  <a:pt x="18" y="88"/>
                </a:lnTo>
                <a:lnTo>
                  <a:pt x="17" y="86"/>
                </a:lnTo>
                <a:lnTo>
                  <a:pt x="16" y="84"/>
                </a:lnTo>
                <a:lnTo>
                  <a:pt x="16" y="82"/>
                </a:lnTo>
                <a:lnTo>
                  <a:pt x="16" y="80"/>
                </a:lnTo>
                <a:lnTo>
                  <a:pt x="15" y="78"/>
                </a:lnTo>
                <a:lnTo>
                  <a:pt x="15" y="76"/>
                </a:lnTo>
                <a:lnTo>
                  <a:pt x="15" y="74"/>
                </a:lnTo>
                <a:lnTo>
                  <a:pt x="15" y="71"/>
                </a:lnTo>
                <a:lnTo>
                  <a:pt x="15" y="69"/>
                </a:lnTo>
                <a:lnTo>
                  <a:pt x="16" y="67"/>
                </a:lnTo>
                <a:lnTo>
                  <a:pt x="16" y="65"/>
                </a:lnTo>
                <a:lnTo>
                  <a:pt x="16" y="63"/>
                </a:lnTo>
                <a:lnTo>
                  <a:pt x="17" y="61"/>
                </a:lnTo>
                <a:lnTo>
                  <a:pt x="18" y="59"/>
                </a:lnTo>
                <a:lnTo>
                  <a:pt x="18" y="57"/>
                </a:lnTo>
                <a:lnTo>
                  <a:pt x="19" y="55"/>
                </a:lnTo>
                <a:lnTo>
                  <a:pt x="20" y="53"/>
                </a:lnTo>
                <a:lnTo>
                  <a:pt x="21" y="51"/>
                </a:lnTo>
                <a:lnTo>
                  <a:pt x="22" y="50"/>
                </a:lnTo>
                <a:lnTo>
                  <a:pt x="24" y="48"/>
                </a:lnTo>
                <a:lnTo>
                  <a:pt x="25" y="46"/>
                </a:lnTo>
                <a:lnTo>
                  <a:pt x="26" y="45"/>
                </a:lnTo>
                <a:lnTo>
                  <a:pt x="28" y="43"/>
                </a:lnTo>
                <a:lnTo>
                  <a:pt x="29" y="42"/>
                </a:lnTo>
                <a:lnTo>
                  <a:pt x="31" y="41"/>
                </a:lnTo>
                <a:lnTo>
                  <a:pt x="32" y="39"/>
                </a:lnTo>
                <a:lnTo>
                  <a:pt x="34" y="38"/>
                </a:lnTo>
                <a:lnTo>
                  <a:pt x="36" y="37"/>
                </a:lnTo>
                <a:lnTo>
                  <a:pt x="37" y="36"/>
                </a:lnTo>
                <a:lnTo>
                  <a:pt x="39" y="35"/>
                </a:lnTo>
                <a:lnTo>
                  <a:pt x="41" y="34"/>
                </a:lnTo>
                <a:lnTo>
                  <a:pt x="43" y="34"/>
                </a:lnTo>
                <a:lnTo>
                  <a:pt x="45" y="33"/>
                </a:lnTo>
                <a:lnTo>
                  <a:pt x="47" y="32"/>
                </a:lnTo>
                <a:lnTo>
                  <a:pt x="49" y="32"/>
                </a:lnTo>
                <a:lnTo>
                  <a:pt x="51" y="32"/>
                </a:lnTo>
                <a:lnTo>
                  <a:pt x="54" y="31"/>
                </a:lnTo>
                <a:lnTo>
                  <a:pt x="56" y="31"/>
                </a:lnTo>
                <a:lnTo>
                  <a:pt x="58" y="31"/>
                </a:lnTo>
                <a:close/>
                <a:moveTo>
                  <a:pt x="282" y="31"/>
                </a:moveTo>
                <a:lnTo>
                  <a:pt x="285" y="31"/>
                </a:lnTo>
                <a:lnTo>
                  <a:pt x="287" y="31"/>
                </a:lnTo>
                <a:lnTo>
                  <a:pt x="289" y="32"/>
                </a:lnTo>
                <a:lnTo>
                  <a:pt x="291" y="32"/>
                </a:lnTo>
                <a:lnTo>
                  <a:pt x="293" y="32"/>
                </a:lnTo>
                <a:lnTo>
                  <a:pt x="295" y="33"/>
                </a:lnTo>
                <a:lnTo>
                  <a:pt x="297" y="34"/>
                </a:lnTo>
                <a:lnTo>
                  <a:pt x="299" y="34"/>
                </a:lnTo>
                <a:lnTo>
                  <a:pt x="301" y="35"/>
                </a:lnTo>
                <a:lnTo>
                  <a:pt x="303" y="36"/>
                </a:lnTo>
                <a:lnTo>
                  <a:pt x="305" y="37"/>
                </a:lnTo>
                <a:lnTo>
                  <a:pt x="307" y="38"/>
                </a:lnTo>
                <a:lnTo>
                  <a:pt x="308" y="39"/>
                </a:lnTo>
                <a:lnTo>
                  <a:pt x="310" y="41"/>
                </a:lnTo>
                <a:lnTo>
                  <a:pt x="312" y="42"/>
                </a:lnTo>
                <a:lnTo>
                  <a:pt x="313" y="43"/>
                </a:lnTo>
                <a:lnTo>
                  <a:pt x="314" y="45"/>
                </a:lnTo>
                <a:lnTo>
                  <a:pt x="315" y="46"/>
                </a:lnTo>
                <a:lnTo>
                  <a:pt x="317" y="48"/>
                </a:lnTo>
                <a:lnTo>
                  <a:pt x="318" y="50"/>
                </a:lnTo>
                <a:lnTo>
                  <a:pt x="319" y="51"/>
                </a:lnTo>
                <a:lnTo>
                  <a:pt x="320" y="53"/>
                </a:lnTo>
                <a:lnTo>
                  <a:pt x="321" y="55"/>
                </a:lnTo>
                <a:lnTo>
                  <a:pt x="322" y="57"/>
                </a:lnTo>
                <a:lnTo>
                  <a:pt x="323" y="59"/>
                </a:lnTo>
                <a:lnTo>
                  <a:pt x="324" y="61"/>
                </a:lnTo>
                <a:lnTo>
                  <a:pt x="324" y="63"/>
                </a:lnTo>
                <a:lnTo>
                  <a:pt x="325" y="65"/>
                </a:lnTo>
                <a:lnTo>
                  <a:pt x="325" y="67"/>
                </a:lnTo>
                <a:lnTo>
                  <a:pt x="325" y="69"/>
                </a:lnTo>
                <a:lnTo>
                  <a:pt x="325" y="71"/>
                </a:lnTo>
                <a:lnTo>
                  <a:pt x="325" y="74"/>
                </a:lnTo>
                <a:lnTo>
                  <a:pt x="325" y="76"/>
                </a:lnTo>
                <a:lnTo>
                  <a:pt x="325" y="78"/>
                </a:lnTo>
                <a:lnTo>
                  <a:pt x="325" y="80"/>
                </a:lnTo>
                <a:lnTo>
                  <a:pt x="325" y="82"/>
                </a:lnTo>
                <a:lnTo>
                  <a:pt x="324" y="84"/>
                </a:lnTo>
                <a:lnTo>
                  <a:pt x="324" y="86"/>
                </a:lnTo>
                <a:lnTo>
                  <a:pt x="323" y="88"/>
                </a:lnTo>
                <a:lnTo>
                  <a:pt x="322" y="90"/>
                </a:lnTo>
                <a:lnTo>
                  <a:pt x="321" y="92"/>
                </a:lnTo>
                <a:lnTo>
                  <a:pt x="320" y="94"/>
                </a:lnTo>
                <a:lnTo>
                  <a:pt x="319" y="96"/>
                </a:lnTo>
                <a:lnTo>
                  <a:pt x="318" y="97"/>
                </a:lnTo>
                <a:lnTo>
                  <a:pt x="317" y="99"/>
                </a:lnTo>
                <a:lnTo>
                  <a:pt x="315" y="101"/>
                </a:lnTo>
                <a:lnTo>
                  <a:pt x="314" y="102"/>
                </a:lnTo>
                <a:lnTo>
                  <a:pt x="313" y="104"/>
                </a:lnTo>
                <a:lnTo>
                  <a:pt x="312" y="105"/>
                </a:lnTo>
                <a:lnTo>
                  <a:pt x="310" y="106"/>
                </a:lnTo>
                <a:lnTo>
                  <a:pt x="308" y="107"/>
                </a:lnTo>
                <a:lnTo>
                  <a:pt x="307" y="109"/>
                </a:lnTo>
                <a:lnTo>
                  <a:pt x="305" y="110"/>
                </a:lnTo>
                <a:lnTo>
                  <a:pt x="303" y="111"/>
                </a:lnTo>
                <a:lnTo>
                  <a:pt x="301" y="112"/>
                </a:lnTo>
                <a:lnTo>
                  <a:pt x="299" y="113"/>
                </a:lnTo>
                <a:lnTo>
                  <a:pt x="297" y="114"/>
                </a:lnTo>
                <a:lnTo>
                  <a:pt x="295" y="114"/>
                </a:lnTo>
                <a:lnTo>
                  <a:pt x="293" y="115"/>
                </a:lnTo>
                <a:lnTo>
                  <a:pt x="291" y="115"/>
                </a:lnTo>
                <a:lnTo>
                  <a:pt x="289" y="116"/>
                </a:lnTo>
                <a:lnTo>
                  <a:pt x="287" y="116"/>
                </a:lnTo>
                <a:lnTo>
                  <a:pt x="285" y="116"/>
                </a:lnTo>
                <a:lnTo>
                  <a:pt x="282" y="116"/>
                </a:lnTo>
                <a:lnTo>
                  <a:pt x="280" y="116"/>
                </a:lnTo>
                <a:lnTo>
                  <a:pt x="278" y="116"/>
                </a:lnTo>
                <a:lnTo>
                  <a:pt x="276" y="116"/>
                </a:lnTo>
                <a:lnTo>
                  <a:pt x="274" y="115"/>
                </a:lnTo>
                <a:lnTo>
                  <a:pt x="272" y="115"/>
                </a:lnTo>
                <a:lnTo>
                  <a:pt x="270" y="114"/>
                </a:lnTo>
                <a:lnTo>
                  <a:pt x="268" y="114"/>
                </a:lnTo>
                <a:lnTo>
                  <a:pt x="266" y="113"/>
                </a:lnTo>
                <a:lnTo>
                  <a:pt x="264" y="112"/>
                </a:lnTo>
                <a:lnTo>
                  <a:pt x="262" y="111"/>
                </a:lnTo>
                <a:lnTo>
                  <a:pt x="260" y="110"/>
                </a:lnTo>
                <a:lnTo>
                  <a:pt x="259" y="109"/>
                </a:lnTo>
                <a:lnTo>
                  <a:pt x="257" y="107"/>
                </a:lnTo>
                <a:lnTo>
                  <a:pt x="256" y="106"/>
                </a:lnTo>
                <a:lnTo>
                  <a:pt x="254" y="105"/>
                </a:lnTo>
                <a:lnTo>
                  <a:pt x="253" y="104"/>
                </a:lnTo>
                <a:lnTo>
                  <a:pt x="251" y="102"/>
                </a:lnTo>
                <a:lnTo>
                  <a:pt x="250" y="101"/>
                </a:lnTo>
                <a:lnTo>
                  <a:pt x="248" y="99"/>
                </a:lnTo>
                <a:lnTo>
                  <a:pt x="247" y="97"/>
                </a:lnTo>
                <a:lnTo>
                  <a:pt x="246" y="96"/>
                </a:lnTo>
                <a:lnTo>
                  <a:pt x="245" y="94"/>
                </a:lnTo>
                <a:lnTo>
                  <a:pt x="244" y="92"/>
                </a:lnTo>
                <a:lnTo>
                  <a:pt x="243" y="90"/>
                </a:lnTo>
                <a:lnTo>
                  <a:pt x="243" y="88"/>
                </a:lnTo>
                <a:lnTo>
                  <a:pt x="242" y="86"/>
                </a:lnTo>
                <a:lnTo>
                  <a:pt x="241" y="84"/>
                </a:lnTo>
                <a:lnTo>
                  <a:pt x="241" y="82"/>
                </a:lnTo>
                <a:lnTo>
                  <a:pt x="240" y="80"/>
                </a:lnTo>
                <a:lnTo>
                  <a:pt x="240" y="78"/>
                </a:lnTo>
                <a:lnTo>
                  <a:pt x="240" y="76"/>
                </a:lnTo>
                <a:lnTo>
                  <a:pt x="240" y="74"/>
                </a:lnTo>
                <a:lnTo>
                  <a:pt x="240" y="71"/>
                </a:lnTo>
                <a:lnTo>
                  <a:pt x="240" y="69"/>
                </a:lnTo>
                <a:lnTo>
                  <a:pt x="240" y="67"/>
                </a:lnTo>
                <a:lnTo>
                  <a:pt x="241" y="65"/>
                </a:lnTo>
                <a:lnTo>
                  <a:pt x="241" y="63"/>
                </a:lnTo>
                <a:lnTo>
                  <a:pt x="242" y="61"/>
                </a:lnTo>
                <a:lnTo>
                  <a:pt x="243" y="59"/>
                </a:lnTo>
                <a:lnTo>
                  <a:pt x="243" y="57"/>
                </a:lnTo>
                <a:lnTo>
                  <a:pt x="244" y="55"/>
                </a:lnTo>
                <a:lnTo>
                  <a:pt x="245" y="53"/>
                </a:lnTo>
                <a:lnTo>
                  <a:pt x="246" y="51"/>
                </a:lnTo>
                <a:lnTo>
                  <a:pt x="247" y="50"/>
                </a:lnTo>
                <a:lnTo>
                  <a:pt x="248" y="48"/>
                </a:lnTo>
                <a:lnTo>
                  <a:pt x="250" y="46"/>
                </a:lnTo>
                <a:lnTo>
                  <a:pt x="251" y="45"/>
                </a:lnTo>
                <a:lnTo>
                  <a:pt x="253" y="43"/>
                </a:lnTo>
                <a:lnTo>
                  <a:pt x="254" y="42"/>
                </a:lnTo>
                <a:lnTo>
                  <a:pt x="256" y="41"/>
                </a:lnTo>
                <a:lnTo>
                  <a:pt x="257" y="39"/>
                </a:lnTo>
                <a:lnTo>
                  <a:pt x="259" y="38"/>
                </a:lnTo>
                <a:lnTo>
                  <a:pt x="260" y="37"/>
                </a:lnTo>
                <a:lnTo>
                  <a:pt x="262" y="36"/>
                </a:lnTo>
                <a:lnTo>
                  <a:pt x="264" y="35"/>
                </a:lnTo>
                <a:lnTo>
                  <a:pt x="266" y="34"/>
                </a:lnTo>
                <a:lnTo>
                  <a:pt x="268" y="34"/>
                </a:lnTo>
                <a:lnTo>
                  <a:pt x="270" y="33"/>
                </a:lnTo>
                <a:lnTo>
                  <a:pt x="272" y="32"/>
                </a:lnTo>
                <a:lnTo>
                  <a:pt x="274" y="32"/>
                </a:lnTo>
                <a:lnTo>
                  <a:pt x="276" y="32"/>
                </a:lnTo>
                <a:lnTo>
                  <a:pt x="278" y="31"/>
                </a:lnTo>
                <a:lnTo>
                  <a:pt x="280" y="31"/>
                </a:lnTo>
                <a:lnTo>
                  <a:pt x="282" y="31"/>
                </a:lnTo>
                <a:close/>
                <a:moveTo>
                  <a:pt x="170" y="0"/>
                </a:moveTo>
                <a:lnTo>
                  <a:pt x="173" y="0"/>
                </a:lnTo>
                <a:lnTo>
                  <a:pt x="176" y="0"/>
                </a:lnTo>
                <a:lnTo>
                  <a:pt x="178" y="0"/>
                </a:lnTo>
                <a:lnTo>
                  <a:pt x="181" y="1"/>
                </a:lnTo>
                <a:lnTo>
                  <a:pt x="184" y="2"/>
                </a:lnTo>
                <a:lnTo>
                  <a:pt x="186" y="2"/>
                </a:lnTo>
                <a:lnTo>
                  <a:pt x="189" y="3"/>
                </a:lnTo>
                <a:lnTo>
                  <a:pt x="191" y="4"/>
                </a:lnTo>
                <a:lnTo>
                  <a:pt x="194" y="5"/>
                </a:lnTo>
                <a:lnTo>
                  <a:pt x="196" y="6"/>
                </a:lnTo>
                <a:lnTo>
                  <a:pt x="198" y="8"/>
                </a:lnTo>
                <a:lnTo>
                  <a:pt x="201" y="9"/>
                </a:lnTo>
                <a:lnTo>
                  <a:pt x="203" y="10"/>
                </a:lnTo>
                <a:lnTo>
                  <a:pt x="205" y="12"/>
                </a:lnTo>
                <a:lnTo>
                  <a:pt x="207" y="14"/>
                </a:lnTo>
                <a:lnTo>
                  <a:pt x="209" y="15"/>
                </a:lnTo>
                <a:lnTo>
                  <a:pt x="211" y="18"/>
                </a:lnTo>
                <a:lnTo>
                  <a:pt x="212" y="19"/>
                </a:lnTo>
                <a:lnTo>
                  <a:pt x="214" y="22"/>
                </a:lnTo>
                <a:lnTo>
                  <a:pt x="215" y="24"/>
                </a:lnTo>
                <a:lnTo>
                  <a:pt x="217" y="26"/>
                </a:lnTo>
                <a:lnTo>
                  <a:pt x="218" y="28"/>
                </a:lnTo>
                <a:lnTo>
                  <a:pt x="219" y="31"/>
                </a:lnTo>
                <a:lnTo>
                  <a:pt x="220" y="33"/>
                </a:lnTo>
                <a:lnTo>
                  <a:pt x="221" y="35"/>
                </a:lnTo>
                <a:lnTo>
                  <a:pt x="222" y="38"/>
                </a:lnTo>
                <a:lnTo>
                  <a:pt x="223" y="40"/>
                </a:lnTo>
                <a:lnTo>
                  <a:pt x="224" y="43"/>
                </a:lnTo>
                <a:lnTo>
                  <a:pt x="224" y="45"/>
                </a:lnTo>
                <a:lnTo>
                  <a:pt x="224" y="48"/>
                </a:lnTo>
                <a:lnTo>
                  <a:pt x="225" y="51"/>
                </a:lnTo>
                <a:lnTo>
                  <a:pt x="225" y="54"/>
                </a:lnTo>
                <a:lnTo>
                  <a:pt x="225" y="57"/>
                </a:lnTo>
                <a:lnTo>
                  <a:pt x="224" y="59"/>
                </a:lnTo>
                <a:lnTo>
                  <a:pt x="224" y="62"/>
                </a:lnTo>
                <a:lnTo>
                  <a:pt x="224" y="65"/>
                </a:lnTo>
                <a:lnTo>
                  <a:pt x="223" y="68"/>
                </a:lnTo>
                <a:lnTo>
                  <a:pt x="222" y="70"/>
                </a:lnTo>
                <a:lnTo>
                  <a:pt x="221" y="73"/>
                </a:lnTo>
                <a:lnTo>
                  <a:pt x="220" y="75"/>
                </a:lnTo>
                <a:lnTo>
                  <a:pt x="219" y="78"/>
                </a:lnTo>
                <a:lnTo>
                  <a:pt x="218" y="80"/>
                </a:lnTo>
                <a:lnTo>
                  <a:pt x="217" y="82"/>
                </a:lnTo>
                <a:lnTo>
                  <a:pt x="215" y="84"/>
                </a:lnTo>
                <a:lnTo>
                  <a:pt x="214" y="86"/>
                </a:lnTo>
                <a:lnTo>
                  <a:pt x="212" y="88"/>
                </a:lnTo>
                <a:lnTo>
                  <a:pt x="211" y="90"/>
                </a:lnTo>
                <a:lnTo>
                  <a:pt x="209" y="92"/>
                </a:lnTo>
                <a:lnTo>
                  <a:pt x="207" y="94"/>
                </a:lnTo>
                <a:lnTo>
                  <a:pt x="205" y="96"/>
                </a:lnTo>
                <a:lnTo>
                  <a:pt x="203" y="97"/>
                </a:lnTo>
                <a:lnTo>
                  <a:pt x="201" y="99"/>
                </a:lnTo>
                <a:lnTo>
                  <a:pt x="198" y="100"/>
                </a:lnTo>
                <a:lnTo>
                  <a:pt x="196" y="101"/>
                </a:lnTo>
                <a:lnTo>
                  <a:pt x="194" y="103"/>
                </a:lnTo>
                <a:lnTo>
                  <a:pt x="191" y="104"/>
                </a:lnTo>
                <a:lnTo>
                  <a:pt x="189" y="105"/>
                </a:lnTo>
                <a:lnTo>
                  <a:pt x="186" y="106"/>
                </a:lnTo>
                <a:lnTo>
                  <a:pt x="184" y="106"/>
                </a:lnTo>
                <a:lnTo>
                  <a:pt x="181" y="107"/>
                </a:lnTo>
                <a:lnTo>
                  <a:pt x="178" y="107"/>
                </a:lnTo>
                <a:lnTo>
                  <a:pt x="176" y="108"/>
                </a:lnTo>
                <a:lnTo>
                  <a:pt x="173" y="108"/>
                </a:lnTo>
                <a:lnTo>
                  <a:pt x="170" y="108"/>
                </a:lnTo>
                <a:lnTo>
                  <a:pt x="168" y="108"/>
                </a:lnTo>
                <a:lnTo>
                  <a:pt x="165" y="108"/>
                </a:lnTo>
                <a:lnTo>
                  <a:pt x="162" y="107"/>
                </a:lnTo>
                <a:lnTo>
                  <a:pt x="159" y="107"/>
                </a:lnTo>
                <a:lnTo>
                  <a:pt x="157" y="106"/>
                </a:lnTo>
                <a:lnTo>
                  <a:pt x="154" y="106"/>
                </a:lnTo>
                <a:lnTo>
                  <a:pt x="152" y="105"/>
                </a:lnTo>
                <a:lnTo>
                  <a:pt x="149" y="104"/>
                </a:lnTo>
                <a:lnTo>
                  <a:pt x="147" y="103"/>
                </a:lnTo>
                <a:lnTo>
                  <a:pt x="144" y="101"/>
                </a:lnTo>
                <a:lnTo>
                  <a:pt x="142" y="100"/>
                </a:lnTo>
                <a:lnTo>
                  <a:pt x="140" y="99"/>
                </a:lnTo>
                <a:lnTo>
                  <a:pt x="138" y="97"/>
                </a:lnTo>
                <a:lnTo>
                  <a:pt x="136" y="96"/>
                </a:lnTo>
                <a:lnTo>
                  <a:pt x="134" y="94"/>
                </a:lnTo>
                <a:lnTo>
                  <a:pt x="132" y="92"/>
                </a:lnTo>
                <a:lnTo>
                  <a:pt x="130" y="90"/>
                </a:lnTo>
                <a:lnTo>
                  <a:pt x="129" y="88"/>
                </a:lnTo>
                <a:lnTo>
                  <a:pt x="127" y="86"/>
                </a:lnTo>
                <a:lnTo>
                  <a:pt x="125" y="84"/>
                </a:lnTo>
                <a:lnTo>
                  <a:pt x="124" y="82"/>
                </a:lnTo>
                <a:lnTo>
                  <a:pt x="122" y="80"/>
                </a:lnTo>
                <a:lnTo>
                  <a:pt x="121" y="78"/>
                </a:lnTo>
                <a:lnTo>
                  <a:pt x="120" y="75"/>
                </a:lnTo>
                <a:lnTo>
                  <a:pt x="119" y="73"/>
                </a:lnTo>
                <a:lnTo>
                  <a:pt x="118" y="70"/>
                </a:lnTo>
                <a:lnTo>
                  <a:pt x="118" y="68"/>
                </a:lnTo>
                <a:lnTo>
                  <a:pt x="117" y="65"/>
                </a:lnTo>
                <a:lnTo>
                  <a:pt x="116" y="62"/>
                </a:lnTo>
                <a:lnTo>
                  <a:pt x="116" y="59"/>
                </a:lnTo>
                <a:lnTo>
                  <a:pt x="116" y="57"/>
                </a:lnTo>
                <a:lnTo>
                  <a:pt x="116" y="54"/>
                </a:lnTo>
                <a:lnTo>
                  <a:pt x="116" y="51"/>
                </a:lnTo>
                <a:lnTo>
                  <a:pt x="116" y="48"/>
                </a:lnTo>
                <a:lnTo>
                  <a:pt x="116" y="45"/>
                </a:lnTo>
                <a:lnTo>
                  <a:pt x="117" y="43"/>
                </a:lnTo>
                <a:lnTo>
                  <a:pt x="118" y="40"/>
                </a:lnTo>
                <a:lnTo>
                  <a:pt x="118" y="38"/>
                </a:lnTo>
                <a:lnTo>
                  <a:pt x="119" y="35"/>
                </a:lnTo>
                <a:lnTo>
                  <a:pt x="120" y="33"/>
                </a:lnTo>
                <a:lnTo>
                  <a:pt x="121" y="31"/>
                </a:lnTo>
                <a:lnTo>
                  <a:pt x="122" y="28"/>
                </a:lnTo>
                <a:lnTo>
                  <a:pt x="124" y="26"/>
                </a:lnTo>
                <a:lnTo>
                  <a:pt x="125" y="24"/>
                </a:lnTo>
                <a:lnTo>
                  <a:pt x="127" y="22"/>
                </a:lnTo>
                <a:lnTo>
                  <a:pt x="129" y="19"/>
                </a:lnTo>
                <a:lnTo>
                  <a:pt x="130" y="18"/>
                </a:lnTo>
                <a:lnTo>
                  <a:pt x="132" y="15"/>
                </a:lnTo>
                <a:lnTo>
                  <a:pt x="134" y="14"/>
                </a:lnTo>
                <a:lnTo>
                  <a:pt x="136" y="12"/>
                </a:lnTo>
                <a:lnTo>
                  <a:pt x="138" y="10"/>
                </a:lnTo>
                <a:lnTo>
                  <a:pt x="140" y="9"/>
                </a:lnTo>
                <a:lnTo>
                  <a:pt x="142" y="8"/>
                </a:lnTo>
                <a:lnTo>
                  <a:pt x="144" y="6"/>
                </a:lnTo>
                <a:lnTo>
                  <a:pt x="147" y="5"/>
                </a:lnTo>
                <a:lnTo>
                  <a:pt x="149" y="4"/>
                </a:lnTo>
                <a:lnTo>
                  <a:pt x="152" y="3"/>
                </a:lnTo>
                <a:lnTo>
                  <a:pt x="154" y="2"/>
                </a:lnTo>
                <a:lnTo>
                  <a:pt x="157" y="2"/>
                </a:lnTo>
                <a:lnTo>
                  <a:pt x="159" y="1"/>
                </a:lnTo>
                <a:lnTo>
                  <a:pt x="162" y="0"/>
                </a:lnTo>
                <a:lnTo>
                  <a:pt x="165" y="0"/>
                </a:lnTo>
                <a:lnTo>
                  <a:pt x="168" y="0"/>
                </a:lnTo>
                <a:lnTo>
                  <a:pt x="1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5"/>
          <p:cNvSpPr>
            <a:spLocks noEditPoints="1"/>
          </p:cNvSpPr>
          <p:nvPr/>
        </p:nvSpPr>
        <p:spPr bwMode="auto">
          <a:xfrm>
            <a:off x="1113036" y="5928478"/>
            <a:ext cx="808186" cy="617216"/>
          </a:xfrm>
          <a:custGeom>
            <a:avLst/>
            <a:gdLst>
              <a:gd name="T0" fmla="*/ 4 w 221"/>
              <a:gd name="T1" fmla="*/ 143 h 168"/>
              <a:gd name="T2" fmla="*/ 17 w 221"/>
              <a:gd name="T3" fmla="*/ 152 h 168"/>
              <a:gd name="T4" fmla="*/ 46 w 221"/>
              <a:gd name="T5" fmla="*/ 107 h 168"/>
              <a:gd name="T6" fmla="*/ 46 w 221"/>
              <a:gd name="T7" fmla="*/ 107 h 168"/>
              <a:gd name="T8" fmla="*/ 43 w 221"/>
              <a:gd name="T9" fmla="*/ 78 h 168"/>
              <a:gd name="T10" fmla="*/ 45 w 221"/>
              <a:gd name="T11" fmla="*/ 75 h 168"/>
              <a:gd name="T12" fmla="*/ 70 w 221"/>
              <a:gd name="T13" fmla="*/ 36 h 168"/>
              <a:gd name="T14" fmla="*/ 108 w 221"/>
              <a:gd name="T15" fmla="*/ 61 h 168"/>
              <a:gd name="T16" fmla="*/ 81 w 221"/>
              <a:gd name="T17" fmla="*/ 103 h 168"/>
              <a:gd name="T18" fmla="*/ 52 w 221"/>
              <a:gd name="T19" fmla="*/ 111 h 168"/>
              <a:gd name="T20" fmla="*/ 23 w 221"/>
              <a:gd name="T21" fmla="*/ 155 h 168"/>
              <a:gd name="T22" fmla="*/ 36 w 221"/>
              <a:gd name="T23" fmla="*/ 164 h 168"/>
              <a:gd name="T24" fmla="*/ 37 w 221"/>
              <a:gd name="T25" fmla="*/ 168 h 168"/>
              <a:gd name="T26" fmla="*/ 0 w 221"/>
              <a:gd name="T27" fmla="*/ 144 h 168"/>
              <a:gd name="T28" fmla="*/ 4 w 221"/>
              <a:gd name="T29" fmla="*/ 143 h 168"/>
              <a:gd name="T30" fmla="*/ 109 w 221"/>
              <a:gd name="T31" fmla="*/ 0 h 168"/>
              <a:gd name="T32" fmla="*/ 118 w 221"/>
              <a:gd name="T33" fmla="*/ 22 h 168"/>
              <a:gd name="T34" fmla="*/ 142 w 221"/>
              <a:gd name="T35" fmla="*/ 18 h 168"/>
              <a:gd name="T36" fmla="*/ 130 w 221"/>
              <a:gd name="T37" fmla="*/ 33 h 168"/>
              <a:gd name="T38" fmla="*/ 130 w 221"/>
              <a:gd name="T39" fmla="*/ 25 h 168"/>
              <a:gd name="T40" fmla="*/ 109 w 221"/>
              <a:gd name="T41" fmla="*/ 13 h 168"/>
              <a:gd name="T42" fmla="*/ 88 w 221"/>
              <a:gd name="T43" fmla="*/ 25 h 168"/>
              <a:gd name="T44" fmla="*/ 89 w 221"/>
              <a:gd name="T45" fmla="*/ 34 h 168"/>
              <a:gd name="T46" fmla="*/ 76 w 221"/>
              <a:gd name="T47" fmla="*/ 18 h 168"/>
              <a:gd name="T48" fmla="*/ 100 w 221"/>
              <a:gd name="T49" fmla="*/ 22 h 168"/>
              <a:gd name="T50" fmla="*/ 109 w 221"/>
              <a:gd name="T51" fmla="*/ 0 h 168"/>
              <a:gd name="T52" fmla="*/ 217 w 221"/>
              <a:gd name="T53" fmla="*/ 140 h 168"/>
              <a:gd name="T54" fmla="*/ 204 w 221"/>
              <a:gd name="T55" fmla="*/ 149 h 168"/>
              <a:gd name="T56" fmla="*/ 175 w 221"/>
              <a:gd name="T57" fmla="*/ 104 h 168"/>
              <a:gd name="T58" fmla="*/ 174 w 221"/>
              <a:gd name="T59" fmla="*/ 104 h 168"/>
              <a:gd name="T60" fmla="*/ 178 w 221"/>
              <a:gd name="T61" fmla="*/ 75 h 168"/>
              <a:gd name="T62" fmla="*/ 176 w 221"/>
              <a:gd name="T63" fmla="*/ 72 h 168"/>
              <a:gd name="T64" fmla="*/ 151 w 221"/>
              <a:gd name="T65" fmla="*/ 33 h 168"/>
              <a:gd name="T66" fmla="*/ 113 w 221"/>
              <a:gd name="T67" fmla="*/ 58 h 168"/>
              <a:gd name="T68" fmla="*/ 140 w 221"/>
              <a:gd name="T69" fmla="*/ 99 h 168"/>
              <a:gd name="T70" fmla="*/ 169 w 221"/>
              <a:gd name="T71" fmla="*/ 107 h 168"/>
              <a:gd name="T72" fmla="*/ 198 w 221"/>
              <a:gd name="T73" fmla="*/ 152 h 168"/>
              <a:gd name="T74" fmla="*/ 185 w 221"/>
              <a:gd name="T75" fmla="*/ 161 h 168"/>
              <a:gd name="T76" fmla="*/ 184 w 221"/>
              <a:gd name="T77" fmla="*/ 164 h 168"/>
              <a:gd name="T78" fmla="*/ 221 w 221"/>
              <a:gd name="T79" fmla="*/ 141 h 168"/>
              <a:gd name="T80" fmla="*/ 217 w 221"/>
              <a:gd name="T81" fmla="*/ 14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1" h="168">
                <a:moveTo>
                  <a:pt x="4" y="143"/>
                </a:moveTo>
                <a:cubicBezTo>
                  <a:pt x="17" y="152"/>
                  <a:pt x="17" y="152"/>
                  <a:pt x="17" y="152"/>
                </a:cubicBezTo>
                <a:cubicBezTo>
                  <a:pt x="46" y="107"/>
                  <a:pt x="46" y="107"/>
                  <a:pt x="46" y="107"/>
                </a:cubicBezTo>
                <a:cubicBezTo>
                  <a:pt x="46" y="107"/>
                  <a:pt x="46" y="107"/>
                  <a:pt x="46" y="107"/>
                </a:cubicBezTo>
                <a:cubicBezTo>
                  <a:pt x="38" y="100"/>
                  <a:pt x="37" y="87"/>
                  <a:pt x="43" y="78"/>
                </a:cubicBezTo>
                <a:cubicBezTo>
                  <a:pt x="43" y="77"/>
                  <a:pt x="44" y="76"/>
                  <a:pt x="45" y="75"/>
                </a:cubicBezTo>
                <a:cubicBezTo>
                  <a:pt x="70" y="36"/>
                  <a:pt x="70" y="36"/>
                  <a:pt x="70" y="36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81" y="103"/>
                  <a:pt x="81" y="103"/>
                  <a:pt x="81" y="103"/>
                </a:cubicBezTo>
                <a:cubicBezTo>
                  <a:pt x="74" y="112"/>
                  <a:pt x="62" y="115"/>
                  <a:pt x="52" y="111"/>
                </a:cubicBezTo>
                <a:cubicBezTo>
                  <a:pt x="23" y="155"/>
                  <a:pt x="23" y="155"/>
                  <a:pt x="23" y="155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7" y="165"/>
                  <a:pt x="37" y="166"/>
                  <a:pt x="37" y="168"/>
                </a:cubicBezTo>
                <a:cubicBezTo>
                  <a:pt x="0" y="144"/>
                  <a:pt x="0" y="144"/>
                  <a:pt x="0" y="144"/>
                </a:cubicBezTo>
                <a:cubicBezTo>
                  <a:pt x="1" y="143"/>
                  <a:pt x="3" y="142"/>
                  <a:pt x="4" y="143"/>
                </a:cubicBezTo>
                <a:close/>
                <a:moveTo>
                  <a:pt x="109" y="0"/>
                </a:moveTo>
                <a:cubicBezTo>
                  <a:pt x="112" y="7"/>
                  <a:pt x="115" y="14"/>
                  <a:pt x="118" y="22"/>
                </a:cubicBezTo>
                <a:cubicBezTo>
                  <a:pt x="126" y="20"/>
                  <a:pt x="134" y="19"/>
                  <a:pt x="142" y="18"/>
                </a:cubicBezTo>
                <a:cubicBezTo>
                  <a:pt x="138" y="23"/>
                  <a:pt x="134" y="28"/>
                  <a:pt x="130" y="33"/>
                </a:cubicBezTo>
                <a:cubicBezTo>
                  <a:pt x="124" y="29"/>
                  <a:pt x="124" y="31"/>
                  <a:pt x="130" y="25"/>
                </a:cubicBezTo>
                <a:cubicBezTo>
                  <a:pt x="112" y="28"/>
                  <a:pt x="116" y="30"/>
                  <a:pt x="109" y="13"/>
                </a:cubicBezTo>
                <a:cubicBezTo>
                  <a:pt x="102" y="30"/>
                  <a:pt x="106" y="28"/>
                  <a:pt x="88" y="25"/>
                </a:cubicBezTo>
                <a:cubicBezTo>
                  <a:pt x="94" y="32"/>
                  <a:pt x="95" y="30"/>
                  <a:pt x="89" y="34"/>
                </a:cubicBezTo>
                <a:cubicBezTo>
                  <a:pt x="84" y="28"/>
                  <a:pt x="80" y="23"/>
                  <a:pt x="76" y="18"/>
                </a:cubicBezTo>
                <a:cubicBezTo>
                  <a:pt x="84" y="19"/>
                  <a:pt x="92" y="20"/>
                  <a:pt x="100" y="22"/>
                </a:cubicBezTo>
                <a:cubicBezTo>
                  <a:pt x="103" y="14"/>
                  <a:pt x="106" y="7"/>
                  <a:pt x="109" y="0"/>
                </a:cubicBezTo>
                <a:close/>
                <a:moveTo>
                  <a:pt x="217" y="140"/>
                </a:moveTo>
                <a:cubicBezTo>
                  <a:pt x="204" y="149"/>
                  <a:pt x="204" y="149"/>
                  <a:pt x="204" y="149"/>
                </a:cubicBezTo>
                <a:cubicBezTo>
                  <a:pt x="175" y="104"/>
                  <a:pt x="175" y="104"/>
                  <a:pt x="175" y="104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82" y="96"/>
                  <a:pt x="184" y="84"/>
                  <a:pt x="178" y="75"/>
                </a:cubicBezTo>
                <a:cubicBezTo>
                  <a:pt x="177" y="74"/>
                  <a:pt x="177" y="73"/>
                  <a:pt x="176" y="72"/>
                </a:cubicBezTo>
                <a:cubicBezTo>
                  <a:pt x="151" y="33"/>
                  <a:pt x="151" y="33"/>
                  <a:pt x="151" y="33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47" y="109"/>
                  <a:pt x="159" y="112"/>
                  <a:pt x="169" y="107"/>
                </a:cubicBezTo>
                <a:cubicBezTo>
                  <a:pt x="198" y="152"/>
                  <a:pt x="198" y="152"/>
                  <a:pt x="198" y="152"/>
                </a:cubicBezTo>
                <a:cubicBezTo>
                  <a:pt x="185" y="161"/>
                  <a:pt x="185" y="161"/>
                  <a:pt x="185" y="161"/>
                </a:cubicBezTo>
                <a:cubicBezTo>
                  <a:pt x="184" y="161"/>
                  <a:pt x="183" y="163"/>
                  <a:pt x="184" y="164"/>
                </a:cubicBezTo>
                <a:cubicBezTo>
                  <a:pt x="221" y="141"/>
                  <a:pt x="221" y="141"/>
                  <a:pt x="221" y="141"/>
                </a:cubicBezTo>
                <a:cubicBezTo>
                  <a:pt x="220" y="140"/>
                  <a:pt x="218" y="139"/>
                  <a:pt x="217" y="1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61281" y="1270919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1000125" y="1186500"/>
            <a:ext cx="1080195" cy="1080195"/>
          </a:xfrm>
          <a:prstGeom prst="roundRect">
            <a:avLst>
              <a:gd name="adj" fmla="val 96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6"/>
          <p:cNvSpPr txBox="1"/>
          <p:nvPr/>
        </p:nvSpPr>
        <p:spPr>
          <a:xfrm>
            <a:off x="2757491" y="1317238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王梓铭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61280" y="1745697"/>
            <a:ext cx="10030720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16"/>
          <p:cNvSpPr txBox="1"/>
          <p:nvPr/>
        </p:nvSpPr>
        <p:spPr>
          <a:xfrm>
            <a:off x="2757489" y="1823380"/>
            <a:ext cx="943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实现活动、好友、用户资料、用户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登录、注册、后端云等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功能，项目整体统筹规划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任意多边形 132"/>
          <p:cNvSpPr/>
          <p:nvPr/>
        </p:nvSpPr>
        <p:spPr>
          <a:xfrm>
            <a:off x="1198680" y="1562837"/>
            <a:ext cx="800124" cy="435228"/>
          </a:xfrm>
          <a:custGeom>
            <a:avLst/>
            <a:gdLst>
              <a:gd name="connsiteX0" fmla="*/ 2066619 w 5020531"/>
              <a:gd name="connsiteY0" fmla="*/ 0 h 2730916"/>
              <a:gd name="connsiteX1" fmla="*/ 2434901 w 5020531"/>
              <a:gd name="connsiteY1" fmla="*/ 152548 h 2730916"/>
              <a:gd name="connsiteX2" fmla="*/ 2501636 w 5020531"/>
              <a:gd name="connsiteY2" fmla="*/ 807414 h 2730916"/>
              <a:gd name="connsiteX3" fmla="*/ 2486696 w 5020531"/>
              <a:gd name="connsiteY3" fmla="*/ 825704 h 2730916"/>
              <a:gd name="connsiteX4" fmla="*/ 3000354 w 5020531"/>
              <a:gd name="connsiteY4" fmla="*/ 1691616 h 2730916"/>
              <a:gd name="connsiteX5" fmla="*/ 3025088 w 5020531"/>
              <a:gd name="connsiteY5" fmla="*/ 1689245 h 2730916"/>
              <a:gd name="connsiteX6" fmla="*/ 3124562 w 5020531"/>
              <a:gd name="connsiteY6" fmla="*/ 1698777 h 2730916"/>
              <a:gd name="connsiteX7" fmla="*/ 3220775 w 5020531"/>
              <a:gd name="connsiteY7" fmla="*/ 1727291 h 2730916"/>
              <a:gd name="connsiteX8" fmla="*/ 4183361 w 5020531"/>
              <a:gd name="connsiteY8" fmla="*/ 764705 h 2730916"/>
              <a:gd name="connsiteX9" fmla="*/ 3882688 w 5020531"/>
              <a:gd name="connsiteY9" fmla="*/ 464031 h 2730916"/>
              <a:gd name="connsiteX10" fmla="*/ 5020531 w 5020531"/>
              <a:gd name="connsiteY10" fmla="*/ 179170 h 2730916"/>
              <a:gd name="connsiteX11" fmla="*/ 4735670 w 5020531"/>
              <a:gd name="connsiteY11" fmla="*/ 1317014 h 2730916"/>
              <a:gd name="connsiteX12" fmla="*/ 4470465 w 5020531"/>
              <a:gd name="connsiteY12" fmla="*/ 1051809 h 2730916"/>
              <a:gd name="connsiteX13" fmla="*/ 3507874 w 5020531"/>
              <a:gd name="connsiteY13" fmla="*/ 2014401 h 2730916"/>
              <a:gd name="connsiteX14" fmla="*/ 3536383 w 5020531"/>
              <a:gd name="connsiteY14" fmla="*/ 2110603 h 2730916"/>
              <a:gd name="connsiteX15" fmla="*/ 3393365 w 5020531"/>
              <a:gd name="connsiteY15" fmla="*/ 2578364 h 2730916"/>
              <a:gd name="connsiteX16" fmla="*/ 2656795 w 5020531"/>
              <a:gd name="connsiteY16" fmla="*/ 2578369 h 2730916"/>
              <a:gd name="connsiteX17" fmla="*/ 2590059 w 5020531"/>
              <a:gd name="connsiteY17" fmla="*/ 1923503 h 2730916"/>
              <a:gd name="connsiteX18" fmla="*/ 2596241 w 5020531"/>
              <a:gd name="connsiteY18" fmla="*/ 1915935 h 2730916"/>
              <a:gd name="connsiteX19" fmla="*/ 2077036 w 5020531"/>
              <a:gd name="connsiteY19" fmla="*/ 1040671 h 2730916"/>
              <a:gd name="connsiteX20" fmla="*/ 2066611 w 5020531"/>
              <a:gd name="connsiteY20" fmla="*/ 1041671 h 2730916"/>
              <a:gd name="connsiteX21" fmla="*/ 1967135 w 5020531"/>
              <a:gd name="connsiteY21" fmla="*/ 1032137 h 2730916"/>
              <a:gd name="connsiteX22" fmla="*/ 1873123 w 5020531"/>
              <a:gd name="connsiteY22" fmla="*/ 1004277 h 2730916"/>
              <a:gd name="connsiteX23" fmla="*/ 1004273 w 5020531"/>
              <a:gd name="connsiteY23" fmla="*/ 1873126 h 2730916"/>
              <a:gd name="connsiteX24" fmla="*/ 1032136 w 5020531"/>
              <a:gd name="connsiteY24" fmla="*/ 1967145 h 2730916"/>
              <a:gd name="connsiteX25" fmla="*/ 889117 w 5020531"/>
              <a:gd name="connsiteY25" fmla="*/ 2434906 h 2730916"/>
              <a:gd name="connsiteX26" fmla="*/ 152547 w 5020531"/>
              <a:gd name="connsiteY26" fmla="*/ 2434911 h 2730916"/>
              <a:gd name="connsiteX27" fmla="*/ 152552 w 5020531"/>
              <a:gd name="connsiteY27" fmla="*/ 1698342 h 2730916"/>
              <a:gd name="connsiteX28" fmla="*/ 520836 w 5020531"/>
              <a:gd name="connsiteY28" fmla="*/ 1545793 h 2730916"/>
              <a:gd name="connsiteX29" fmla="*/ 620310 w 5020531"/>
              <a:gd name="connsiteY29" fmla="*/ 1555324 h 2730916"/>
              <a:gd name="connsiteX30" fmla="*/ 714351 w 5020531"/>
              <a:gd name="connsiteY30" fmla="*/ 1583192 h 2730916"/>
              <a:gd name="connsiteX31" fmla="*/ 1583182 w 5020531"/>
              <a:gd name="connsiteY31" fmla="*/ 714361 h 2730916"/>
              <a:gd name="connsiteX32" fmla="*/ 1555312 w 5020531"/>
              <a:gd name="connsiteY32" fmla="*/ 620315 h 2730916"/>
              <a:gd name="connsiteX33" fmla="*/ 1698331 w 5020531"/>
              <a:gd name="connsiteY33" fmla="*/ 152553 h 2730916"/>
              <a:gd name="connsiteX34" fmla="*/ 2066619 w 5020531"/>
              <a:gd name="connsiteY34" fmla="*/ 0 h 273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20531" h="2730916">
                <a:moveTo>
                  <a:pt x="2066619" y="0"/>
                </a:moveTo>
                <a:cubicBezTo>
                  <a:pt x="2199909" y="4"/>
                  <a:pt x="2333204" y="50851"/>
                  <a:pt x="2434901" y="152548"/>
                </a:cubicBezTo>
                <a:cubicBezTo>
                  <a:pt x="2612875" y="330522"/>
                  <a:pt x="2635118" y="605251"/>
                  <a:pt x="2501636" y="807414"/>
                </a:cubicBezTo>
                <a:lnTo>
                  <a:pt x="2486696" y="825704"/>
                </a:lnTo>
                <a:lnTo>
                  <a:pt x="3000354" y="1691616"/>
                </a:lnTo>
                <a:lnTo>
                  <a:pt x="3025088" y="1689245"/>
                </a:lnTo>
                <a:cubicBezTo>
                  <a:pt x="3058410" y="1689245"/>
                  <a:pt x="3091732" y="1692422"/>
                  <a:pt x="3124562" y="1698777"/>
                </a:cubicBezTo>
                <a:lnTo>
                  <a:pt x="3220775" y="1727291"/>
                </a:lnTo>
                <a:lnTo>
                  <a:pt x="4183361" y="764705"/>
                </a:lnTo>
                <a:lnTo>
                  <a:pt x="3882688" y="464031"/>
                </a:lnTo>
                <a:lnTo>
                  <a:pt x="5020531" y="179170"/>
                </a:lnTo>
                <a:lnTo>
                  <a:pt x="4735670" y="1317014"/>
                </a:lnTo>
                <a:lnTo>
                  <a:pt x="4470465" y="1051809"/>
                </a:lnTo>
                <a:lnTo>
                  <a:pt x="3507874" y="2014401"/>
                </a:lnTo>
                <a:lnTo>
                  <a:pt x="3536383" y="2110603"/>
                </a:lnTo>
                <a:cubicBezTo>
                  <a:pt x="3568163" y="2274751"/>
                  <a:pt x="3520489" y="2451239"/>
                  <a:pt x="3393365" y="2578364"/>
                </a:cubicBezTo>
                <a:cubicBezTo>
                  <a:pt x="3189965" y="2781764"/>
                  <a:pt x="2860194" y="2781768"/>
                  <a:pt x="2656795" y="2578369"/>
                </a:cubicBezTo>
                <a:cubicBezTo>
                  <a:pt x="2478821" y="2400395"/>
                  <a:pt x="2456577" y="2125667"/>
                  <a:pt x="2590059" y="1923503"/>
                </a:cubicBezTo>
                <a:lnTo>
                  <a:pt x="2596241" y="1915935"/>
                </a:lnTo>
                <a:lnTo>
                  <a:pt x="2077036" y="1040671"/>
                </a:lnTo>
                <a:lnTo>
                  <a:pt x="2066611" y="1041671"/>
                </a:lnTo>
                <a:cubicBezTo>
                  <a:pt x="2033288" y="1041671"/>
                  <a:pt x="1999964" y="1038493"/>
                  <a:pt x="1967135" y="1032137"/>
                </a:cubicBezTo>
                <a:lnTo>
                  <a:pt x="1873123" y="1004277"/>
                </a:lnTo>
                <a:lnTo>
                  <a:pt x="1004273" y="1873126"/>
                </a:lnTo>
                <a:lnTo>
                  <a:pt x="1032136" y="1967145"/>
                </a:lnTo>
                <a:cubicBezTo>
                  <a:pt x="1063915" y="2131293"/>
                  <a:pt x="1016242" y="2307781"/>
                  <a:pt x="889117" y="2434906"/>
                </a:cubicBezTo>
                <a:cubicBezTo>
                  <a:pt x="685718" y="2638306"/>
                  <a:pt x="355946" y="2638311"/>
                  <a:pt x="152547" y="2434911"/>
                </a:cubicBezTo>
                <a:cubicBezTo>
                  <a:pt x="-50851" y="2231513"/>
                  <a:pt x="-50851" y="1901745"/>
                  <a:pt x="152552" y="1698342"/>
                </a:cubicBezTo>
                <a:cubicBezTo>
                  <a:pt x="254250" y="1596644"/>
                  <a:pt x="387545" y="1545789"/>
                  <a:pt x="520836" y="1545793"/>
                </a:cubicBezTo>
                <a:cubicBezTo>
                  <a:pt x="554158" y="1545792"/>
                  <a:pt x="587481" y="1548968"/>
                  <a:pt x="620310" y="1555324"/>
                </a:cubicBezTo>
                <a:lnTo>
                  <a:pt x="714351" y="1583192"/>
                </a:lnTo>
                <a:lnTo>
                  <a:pt x="1583182" y="714361"/>
                </a:lnTo>
                <a:lnTo>
                  <a:pt x="1555312" y="620315"/>
                </a:lnTo>
                <a:cubicBezTo>
                  <a:pt x="1523533" y="456167"/>
                  <a:pt x="1571206" y="279679"/>
                  <a:pt x="1698331" y="152553"/>
                </a:cubicBezTo>
                <a:cubicBezTo>
                  <a:pt x="1800034" y="50852"/>
                  <a:pt x="1933324" y="0"/>
                  <a:pt x="20666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6"/>
          <p:cNvSpPr txBox="1"/>
          <p:nvPr/>
        </p:nvSpPr>
        <p:spPr>
          <a:xfrm>
            <a:off x="2760011" y="5256439"/>
            <a:ext cx="67948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部分前端界面设计，实现地图等功能、文档撰写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3" grpId="0" animBg="1"/>
      <p:bldP spid="34" grpId="0"/>
      <p:bldP spid="41" grpId="0" animBg="1"/>
      <p:bldP spid="42" grpId="0"/>
      <p:bldP spid="82" grpId="0" animBg="1"/>
      <p:bldP spid="83" grpId="0" animBg="1"/>
      <p:bldP spid="85" grpId="0"/>
      <p:bldP spid="86" grpId="0" animBg="1"/>
      <p:bldP spid="87" grpId="0"/>
      <p:bldP spid="89" grpId="0" animBg="1"/>
      <p:bldP spid="90" grpId="0" animBg="1"/>
      <p:bldP spid="92" grpId="0"/>
      <p:bldP spid="93" grpId="0" animBg="1"/>
      <p:bldP spid="96" grpId="0" animBg="1"/>
      <p:bldP spid="97" grpId="0" animBg="1"/>
      <p:bldP spid="99" grpId="0"/>
      <p:bldP spid="100" grpId="0" animBg="1"/>
      <p:bldP spid="101" grpId="0"/>
      <p:bldP spid="110" grpId="0" animBg="1"/>
      <p:bldP spid="111" grpId="0" animBg="1"/>
      <p:bldP spid="112" grpId="0" animBg="1"/>
      <p:bldP spid="35" grpId="0" animBg="1"/>
      <p:bldP spid="36" grpId="0" animBg="1"/>
      <p:bldP spid="37" grpId="0"/>
      <p:bldP spid="38" grpId="0" animBg="1"/>
      <p:bldP spid="39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9"/>
          <p:cNvSpPr txBox="1"/>
          <p:nvPr/>
        </p:nvSpPr>
        <p:spPr>
          <a:xfrm>
            <a:off x="5085598" y="3059668"/>
            <a:ext cx="439477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项目管理与规划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3540073" y="2751892"/>
            <a:ext cx="1069203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五边形 33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6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4" name="任意多边形 43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44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 rot="2700000">
            <a:off x="5439067" y="2026012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18900000" flipH="1">
            <a:off x="6404710" y="303347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 rot="2700000">
            <a:off x="5439067" y="4040942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18900000" flipH="1">
            <a:off x="6404710" y="5048406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进度规划</a:t>
            </a:r>
            <a:endParaRPr lang="zh-CN" altLang="en-US" dirty="0"/>
          </a:p>
        </p:txBody>
      </p:sp>
      <p:sp>
        <p:nvSpPr>
          <p:cNvPr id="55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5613944" y="1718066"/>
            <a:ext cx="920788" cy="920788"/>
            <a:chOff x="5613944" y="1340768"/>
            <a:chExt cx="920788" cy="920788"/>
          </a:xfrm>
        </p:grpSpPr>
        <p:sp>
          <p:nvSpPr>
            <p:cNvPr id="24" name="椭圆 23"/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5875566" y="1442091"/>
              <a:ext cx="397545" cy="718142"/>
              <a:chOff x="5875566" y="1432788"/>
              <a:chExt cx="397545" cy="718142"/>
            </a:xfrm>
          </p:grpSpPr>
          <p:sp>
            <p:nvSpPr>
              <p:cNvPr id="54" name="TextBox 20"/>
              <p:cNvSpPr txBox="1"/>
              <p:nvPr/>
            </p:nvSpPr>
            <p:spPr>
              <a:xfrm>
                <a:off x="5875566" y="1596932"/>
                <a:ext cx="39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spc="4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01</a:t>
                </a:r>
                <a:endParaRPr lang="zh-CN" altLang="en-US" sz="3600" spc="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TextBox 20"/>
              <p:cNvSpPr txBox="1"/>
              <p:nvPr/>
            </p:nvSpPr>
            <p:spPr>
              <a:xfrm>
                <a:off x="5890730" y="143278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613944" y="2725531"/>
            <a:ext cx="920788" cy="920788"/>
            <a:chOff x="5613944" y="2348233"/>
            <a:chExt cx="920788" cy="920788"/>
          </a:xfrm>
        </p:grpSpPr>
        <p:sp>
          <p:nvSpPr>
            <p:cNvPr id="42" name="椭圆 41"/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884383" y="2449556"/>
              <a:ext cx="379911" cy="718142"/>
              <a:chOff x="5884382" y="2469108"/>
              <a:chExt cx="379911" cy="718142"/>
            </a:xfrm>
          </p:grpSpPr>
          <p:sp>
            <p:nvSpPr>
              <p:cNvPr id="57" name="TextBox 20"/>
              <p:cNvSpPr txBox="1"/>
              <p:nvPr/>
            </p:nvSpPr>
            <p:spPr>
              <a:xfrm>
                <a:off x="5884382" y="2633252"/>
                <a:ext cx="37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8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5613944" y="3732996"/>
            <a:ext cx="920788" cy="920788"/>
            <a:chOff x="5613944" y="3355698"/>
            <a:chExt cx="920788" cy="920788"/>
          </a:xfrm>
        </p:grpSpPr>
        <p:sp>
          <p:nvSpPr>
            <p:cNvPr id="47" name="椭圆 46"/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876368" y="3457021"/>
              <a:ext cx="395942" cy="718142"/>
              <a:chOff x="5876367" y="2469108"/>
              <a:chExt cx="395942" cy="718142"/>
            </a:xfrm>
          </p:grpSpPr>
          <p:sp>
            <p:nvSpPr>
              <p:cNvPr id="61" name="TextBox 20"/>
              <p:cNvSpPr txBox="1"/>
              <p:nvPr/>
            </p:nvSpPr>
            <p:spPr>
              <a:xfrm>
                <a:off x="5876367" y="2633252"/>
                <a:ext cx="3959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5613944" y="4740460"/>
            <a:ext cx="920788" cy="920788"/>
            <a:chOff x="5613944" y="4363162"/>
            <a:chExt cx="920788" cy="920788"/>
          </a:xfrm>
        </p:grpSpPr>
        <p:sp>
          <p:nvSpPr>
            <p:cNvPr id="50" name="椭圆 49"/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885986" y="4464485"/>
              <a:ext cx="376706" cy="718142"/>
              <a:chOff x="5885985" y="2469108"/>
              <a:chExt cx="376706" cy="718142"/>
            </a:xfrm>
          </p:grpSpPr>
          <p:sp>
            <p:nvSpPr>
              <p:cNvPr id="65" name="TextBox 20"/>
              <p:cNvSpPr txBox="1"/>
              <p:nvPr/>
            </p:nvSpPr>
            <p:spPr>
              <a:xfrm>
                <a:off x="5885985" y="2633252"/>
                <a:ext cx="3767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6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0" name="TextBox 19"/>
          <p:cNvSpPr txBox="1"/>
          <p:nvPr/>
        </p:nvSpPr>
        <p:spPr>
          <a:xfrm>
            <a:off x="1487489" y="1813468"/>
            <a:ext cx="348375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准备阶段（实现登录注册）（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7.3-7.7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106"/>
          <p:cNvSpPr txBox="1"/>
          <p:nvPr/>
        </p:nvSpPr>
        <p:spPr>
          <a:xfrm>
            <a:off x="1084861" y="2658144"/>
            <a:ext cx="39158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学习熟悉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编程，项目规划，头脑风暴等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9"/>
          <p:cNvSpPr txBox="1"/>
          <p:nvPr/>
        </p:nvSpPr>
        <p:spPr>
          <a:xfrm>
            <a:off x="7180311" y="2503731"/>
            <a:ext cx="28805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界面绘制、基本功能实现阶段（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7.8-7.12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19"/>
          <p:cNvSpPr txBox="1"/>
          <p:nvPr/>
        </p:nvSpPr>
        <p:spPr>
          <a:xfrm>
            <a:off x="2090729" y="3646319"/>
            <a:ext cx="28805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功能实现阶段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5.5-5.7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19"/>
          <p:cNvSpPr txBox="1"/>
          <p:nvPr/>
        </p:nvSpPr>
        <p:spPr>
          <a:xfrm>
            <a:off x="7180312" y="4715747"/>
            <a:ext cx="28805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测试阶段（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106"/>
          <p:cNvSpPr txBox="1"/>
          <p:nvPr/>
        </p:nvSpPr>
        <p:spPr>
          <a:xfrm>
            <a:off x="7177429" y="3369320"/>
            <a:ext cx="39158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根据原型绘制界面、学习功能实现并尝试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06"/>
          <p:cNvSpPr txBox="1"/>
          <p:nvPr/>
        </p:nvSpPr>
        <p:spPr>
          <a:xfrm>
            <a:off x="1059189" y="4389470"/>
            <a:ext cx="39158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实现功能并整合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06"/>
          <p:cNvSpPr txBox="1"/>
          <p:nvPr/>
        </p:nvSpPr>
        <p:spPr>
          <a:xfrm>
            <a:off x="7182258" y="5233892"/>
            <a:ext cx="39158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测试功能并整合改进功能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0"/>
                            </p:stCondLst>
                            <p:childTnLst>
                              <p:par>
                                <p:cTn id="5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 animBg="1"/>
      <p:bldP spid="49" grpId="0" animBg="1"/>
      <p:bldP spid="70" grpId="0"/>
      <p:bldP spid="71" grpId="0"/>
      <p:bldP spid="72" grpId="0"/>
      <p:bldP spid="74" grpId="0"/>
      <p:bldP spid="78" grpId="0"/>
      <p:bldP spid="44" grpId="0"/>
      <p:bldP spid="45" grpId="0"/>
      <p:bldP spid="4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13804</TotalTime>
  <Words>747</Words>
  <Application>Microsoft Office PowerPoint</Application>
  <PresentationFormat>宽屏</PresentationFormat>
  <Paragraphs>166</Paragraphs>
  <Slides>29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 Unicode MS</vt:lpstr>
      <vt:lpstr>LilyUPC</vt:lpstr>
      <vt:lpstr>Swis721 Lt BT</vt:lpstr>
      <vt:lpstr>宋体</vt:lpstr>
      <vt:lpstr>微软雅黑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需求规划</vt:lpstr>
      <vt:lpstr>PowerPoint 演示文稿</vt:lpstr>
      <vt:lpstr>成员及分工</vt:lpstr>
      <vt:lpstr>PowerPoint 演示文稿</vt:lpstr>
      <vt:lpstr>进度规划</vt:lpstr>
      <vt:lpstr>基本功能的实现</vt:lpstr>
      <vt:lpstr>华为云</vt:lpstr>
      <vt:lpstr>PowerPoint 演示文稿</vt:lpstr>
      <vt:lpstr>项目创新点</vt:lpstr>
      <vt:lpstr>运行截图</vt:lpstr>
      <vt:lpstr>运行截图</vt:lpstr>
      <vt:lpstr>运行截图</vt:lpstr>
      <vt:lpstr>运行截图</vt:lpstr>
      <vt:lpstr>运行截图</vt:lpstr>
      <vt:lpstr>运行截图</vt:lpstr>
      <vt:lpstr>运行截图</vt:lpstr>
      <vt:lpstr>运行截图</vt:lpstr>
      <vt:lpstr>PowerPoint 演示文稿</vt:lpstr>
      <vt:lpstr>问题</vt:lpstr>
      <vt:lpstr>启示</vt:lpstr>
      <vt:lpstr>PowerPoint 演示文稿</vt:lpstr>
      <vt:lpstr>收获</vt:lpstr>
      <vt:lpstr>效果评估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TurenK</cp:lastModifiedBy>
  <cp:revision>572</cp:revision>
  <dcterms:created xsi:type="dcterms:W3CDTF">2015-04-24T01:01:13Z</dcterms:created>
  <dcterms:modified xsi:type="dcterms:W3CDTF">2017-07-21T12:30:35Z</dcterms:modified>
</cp:coreProperties>
</file>